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2"/>
  </p:notesMasterIdLst>
  <p:sldIdLst>
    <p:sldId id="294" r:id="rId5"/>
    <p:sldId id="297" r:id="rId6"/>
    <p:sldId id="1652" r:id="rId7"/>
    <p:sldId id="2076137581" r:id="rId8"/>
    <p:sldId id="2076136999" r:id="rId9"/>
    <p:sldId id="2076137001" r:id="rId10"/>
    <p:sldId id="2076137587" r:id="rId11"/>
    <p:sldId id="2076136997" r:id="rId12"/>
    <p:sldId id="321" r:id="rId13"/>
    <p:sldId id="322" r:id="rId14"/>
    <p:sldId id="329" r:id="rId15"/>
    <p:sldId id="2076137580" r:id="rId16"/>
    <p:sldId id="339" r:id="rId17"/>
    <p:sldId id="2076136996" r:id="rId18"/>
    <p:sldId id="314" r:id="rId19"/>
    <p:sldId id="316" r:id="rId20"/>
    <p:sldId id="335" r:id="rId21"/>
    <p:sldId id="337" r:id="rId22"/>
    <p:sldId id="338" r:id="rId23"/>
    <p:sldId id="2076136995" r:id="rId24"/>
    <p:sldId id="310" r:id="rId25"/>
    <p:sldId id="311" r:id="rId26"/>
    <p:sldId id="333" r:id="rId27"/>
    <p:sldId id="334" r:id="rId28"/>
    <p:sldId id="2076137582" r:id="rId29"/>
    <p:sldId id="2076137583" r:id="rId30"/>
    <p:sldId id="32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stablish Credibility" id="{82CD0B47-9E79-4DA7-A61E-5EBC59F5584F}">
          <p14:sldIdLst>
            <p14:sldId id="294"/>
            <p14:sldId id="297"/>
            <p14:sldId id="1652"/>
            <p14:sldId id="2076137581"/>
            <p14:sldId id="2076136999"/>
          </p14:sldIdLst>
        </p14:section>
        <p14:section name="How we Asure growth" id="{5F09AD96-389C-2442-BF89-F643FCFDE805}">
          <p14:sldIdLst>
            <p14:sldId id="2076137001"/>
            <p14:sldId id="2076137587"/>
          </p14:sldIdLst>
        </p14:section>
        <p14:section name="Managing Talent" id="{08F6081F-74BD-4801-81FC-155848B4CD84}">
          <p14:sldIdLst>
            <p14:sldId id="2076136997"/>
            <p14:sldId id="321"/>
            <p14:sldId id="322"/>
            <p14:sldId id="329"/>
            <p14:sldId id="2076137580"/>
            <p14:sldId id="339"/>
          </p14:sldIdLst>
        </p14:section>
        <p14:section name="Staying Compliant" id="{545CD64A-43A5-4F80-8D5C-C83EA07F3A69}">
          <p14:sldIdLst>
            <p14:sldId id="2076136996"/>
            <p14:sldId id="314"/>
            <p14:sldId id="316"/>
            <p14:sldId id="335"/>
            <p14:sldId id="337"/>
            <p14:sldId id="338"/>
          </p14:sldIdLst>
        </p14:section>
        <p14:section name="Access to Capital" id="{C7C8EC48-8C0D-4EC3-B284-E48AFDF2B2C2}">
          <p14:sldIdLst>
            <p14:sldId id="2076136995"/>
            <p14:sldId id="310"/>
            <p14:sldId id="311"/>
            <p14:sldId id="333"/>
            <p14:sldId id="334"/>
          </p14:sldIdLst>
        </p14:section>
        <p14:section name="Next Steps" id="{4EDAA0D8-BE73-2649-93D2-DC73D8CC84BC}">
          <p14:sldIdLst>
            <p14:sldId id="2076137582"/>
            <p14:sldId id="2076137583"/>
            <p14:sldId id="328"/>
          </p14:sldIdLst>
        </p14:section>
        <p14:section name="Who Is Asure" id="{2D3B5FA4-7E83-40B7-A978-4B8B9ABF222A}">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3F0FB"/>
    <a:srgbClr val="7FBC42"/>
    <a:srgbClr val="717073"/>
    <a:srgbClr val="45C3D2"/>
    <a:srgbClr val="CD0A20"/>
    <a:srgbClr val="4745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ADD836-FF67-FA47-8A2D-6EE3F43E918D}" v="459" dt="2024-10-04T01:14:52.8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68"/>
    <p:restoredTop sz="94699"/>
  </p:normalViewPr>
  <p:slideViewPr>
    <p:cSldViewPr snapToGrid="0">
      <p:cViewPr varScale="1">
        <p:scale>
          <a:sx n="146" d="100"/>
          <a:sy n="146" d="100"/>
        </p:scale>
        <p:origin x="192" y="392"/>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417829596296704E-2"/>
          <c:y val="1.10843627188163E-2"/>
          <c:w val="0.84379403672370068"/>
          <c:h val="0.96443687703820091"/>
        </c:manualLayout>
      </c:layout>
      <c:doughnutChart>
        <c:varyColors val="1"/>
        <c:ser>
          <c:idx val="0"/>
          <c:order val="0"/>
          <c:tx>
            <c:strRef>
              <c:f>Sheet1!$B$1</c:f>
              <c:strCache>
                <c:ptCount val="1"/>
                <c:pt idx="0">
                  <c:v>Pillar</c:v>
                </c:pt>
              </c:strCache>
            </c:strRef>
          </c:tx>
          <c:spPr>
            <a:solidFill>
              <a:schemeClr val="accent2">
                <a:lumMod val="75000"/>
              </a:schemeClr>
            </a:solidFill>
          </c:spPr>
          <c:dPt>
            <c:idx val="0"/>
            <c:bubble3D val="0"/>
            <c:spPr>
              <a:solidFill>
                <a:schemeClr val="accent2">
                  <a:lumMod val="75000"/>
                </a:schemeClr>
              </a:solidFill>
              <a:ln w="19050">
                <a:solidFill>
                  <a:schemeClr val="lt1"/>
                </a:solidFill>
              </a:ln>
              <a:effectLst/>
            </c:spPr>
            <c:extLst>
              <c:ext xmlns:c16="http://schemas.microsoft.com/office/drawing/2014/chart" uri="{C3380CC4-5D6E-409C-BE32-E72D297353CC}">
                <c16:uniqueId val="{00000001-68D4-FA40-A074-68767E111976}"/>
              </c:ext>
            </c:extLst>
          </c:dPt>
          <c:dPt>
            <c:idx val="1"/>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03-68D4-FA40-A074-68767E111976}"/>
              </c:ext>
            </c:extLst>
          </c:dPt>
          <c:dPt>
            <c:idx val="2"/>
            <c:bubble3D val="0"/>
            <c:spPr>
              <a:solidFill>
                <a:schemeClr val="accent1">
                  <a:lumMod val="75000"/>
                </a:schemeClr>
              </a:solidFill>
              <a:ln w="19050">
                <a:solidFill>
                  <a:schemeClr val="lt1"/>
                </a:solidFill>
              </a:ln>
              <a:effectLst/>
            </c:spPr>
            <c:extLst>
              <c:ext xmlns:c16="http://schemas.microsoft.com/office/drawing/2014/chart" uri="{C3380CC4-5D6E-409C-BE32-E72D297353CC}">
                <c16:uniqueId val="{00000005-68D4-FA40-A074-68767E111976}"/>
              </c:ext>
            </c:extLst>
          </c:dPt>
          <c:cat>
            <c:strRef>
              <c:f>Sheet1!$A$2:$A$4</c:f>
              <c:strCache>
                <c:ptCount val="3"/>
                <c:pt idx="0">
                  <c:v>Access to Capital</c:v>
                </c:pt>
                <c:pt idx="1">
                  <c:v>Staying Compliant</c:v>
                </c:pt>
                <c:pt idx="2">
                  <c:v>Managing
Talent</c:v>
                </c:pt>
              </c:strCache>
            </c:strRef>
          </c:cat>
          <c:val>
            <c:numRef>
              <c:f>Sheet1!$B$2:$B$4</c:f>
              <c:numCache>
                <c:formatCode>General</c:formatCode>
                <c:ptCount val="3"/>
                <c:pt idx="0">
                  <c:v>1</c:v>
                </c:pt>
                <c:pt idx="1">
                  <c:v>1</c:v>
                </c:pt>
                <c:pt idx="2">
                  <c:v>1</c:v>
                </c:pt>
              </c:numCache>
            </c:numRef>
          </c:val>
          <c:extLst>
            <c:ext xmlns:c16="http://schemas.microsoft.com/office/drawing/2014/chart" uri="{C3380CC4-5D6E-409C-BE32-E72D297353CC}">
              <c16:uniqueId val="{00000006-68D4-FA40-A074-68767E111976}"/>
            </c:ext>
          </c:extLst>
        </c:ser>
        <c:dLbls>
          <c:showLegendKey val="0"/>
          <c:showVal val="0"/>
          <c:showCatName val="0"/>
          <c:showSerName val="0"/>
          <c:showPercent val="0"/>
          <c:showBubbleSize val="0"/>
          <c:showLeaderLines val="1"/>
        </c:dLbls>
        <c:firstSliceAng val="0"/>
        <c:holeSize val="9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Product</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EB96-F94F-AFE1-2EBA33DD1874}"/>
              </c:ext>
            </c:extLst>
          </c:dPt>
          <c:dPt>
            <c:idx val="1"/>
            <c:bubble3D val="0"/>
            <c:spPr>
              <a:solidFill>
                <a:schemeClr val="accent2">
                  <a:alpha val="85000"/>
                </a:schemeClr>
              </a:solidFill>
              <a:ln w="19050">
                <a:solidFill>
                  <a:schemeClr val="lt1"/>
                </a:solidFill>
              </a:ln>
              <a:effectLst/>
            </c:spPr>
            <c:extLst>
              <c:ext xmlns:c16="http://schemas.microsoft.com/office/drawing/2014/chart" uri="{C3380CC4-5D6E-409C-BE32-E72D297353CC}">
                <c16:uniqueId val="{00000003-EB96-F94F-AFE1-2EBA33DD1874}"/>
              </c:ext>
            </c:extLst>
          </c:dPt>
          <c:dPt>
            <c:idx val="2"/>
            <c:bubble3D val="0"/>
            <c:spPr>
              <a:solidFill>
                <a:schemeClr val="accent2">
                  <a:alpha val="85000"/>
                </a:schemeClr>
              </a:solidFill>
              <a:ln w="19050">
                <a:solidFill>
                  <a:schemeClr val="lt1"/>
                </a:solidFill>
              </a:ln>
              <a:effectLst/>
            </c:spPr>
            <c:extLst>
              <c:ext xmlns:c16="http://schemas.microsoft.com/office/drawing/2014/chart" uri="{C3380CC4-5D6E-409C-BE32-E72D297353CC}">
                <c16:uniqueId val="{00000005-EB96-F94F-AFE1-2EBA33DD1874}"/>
              </c:ext>
            </c:extLst>
          </c:dPt>
          <c:dPt>
            <c:idx val="3"/>
            <c:bubble3D val="0"/>
            <c:spPr>
              <a:solidFill>
                <a:schemeClr val="accent2">
                  <a:alpha val="70000"/>
                </a:schemeClr>
              </a:solidFill>
              <a:ln w="19050">
                <a:solidFill>
                  <a:schemeClr val="lt1"/>
                </a:solidFill>
              </a:ln>
              <a:effectLst/>
            </c:spPr>
            <c:extLst>
              <c:ext xmlns:c16="http://schemas.microsoft.com/office/drawing/2014/chart" uri="{C3380CC4-5D6E-409C-BE32-E72D297353CC}">
                <c16:uniqueId val="{00000007-EB96-F94F-AFE1-2EBA33DD1874}"/>
              </c:ext>
            </c:extLst>
          </c:dPt>
          <c:dPt>
            <c:idx val="4"/>
            <c:bubble3D val="0"/>
            <c:spPr>
              <a:solidFill>
                <a:schemeClr val="accent6"/>
              </a:solidFill>
              <a:ln w="19050">
                <a:solidFill>
                  <a:schemeClr val="lt1"/>
                </a:solidFill>
              </a:ln>
              <a:effectLst/>
            </c:spPr>
            <c:extLst>
              <c:ext xmlns:c16="http://schemas.microsoft.com/office/drawing/2014/chart" uri="{C3380CC4-5D6E-409C-BE32-E72D297353CC}">
                <c16:uniqueId val="{00000009-EB96-F94F-AFE1-2EBA33DD1874}"/>
              </c:ext>
            </c:extLst>
          </c:dPt>
          <c:dPt>
            <c:idx val="5"/>
            <c:bubble3D val="0"/>
            <c:spPr>
              <a:solidFill>
                <a:srgbClr val="7FBC42">
                  <a:alpha val="85000"/>
                </a:srgbClr>
              </a:solidFill>
              <a:ln w="19050">
                <a:solidFill>
                  <a:schemeClr val="accent6">
                    <a:lumMod val="40000"/>
                    <a:lumOff val="60000"/>
                  </a:schemeClr>
                </a:solidFill>
              </a:ln>
              <a:effectLst/>
            </c:spPr>
            <c:extLst>
              <c:ext xmlns:c16="http://schemas.microsoft.com/office/drawing/2014/chart" uri="{C3380CC4-5D6E-409C-BE32-E72D297353CC}">
                <c16:uniqueId val="{0000000B-EB96-F94F-AFE1-2EBA33DD1874}"/>
              </c:ext>
            </c:extLst>
          </c:dPt>
          <c:dPt>
            <c:idx val="6"/>
            <c:bubble3D val="0"/>
            <c:spPr>
              <a:solidFill>
                <a:srgbClr val="7FBC42">
                  <a:alpha val="70000"/>
                </a:srgbClr>
              </a:solidFill>
              <a:ln w="19050">
                <a:solidFill>
                  <a:schemeClr val="lt1"/>
                </a:solidFill>
              </a:ln>
              <a:effectLst/>
            </c:spPr>
            <c:extLst>
              <c:ext xmlns:c16="http://schemas.microsoft.com/office/drawing/2014/chart" uri="{C3380CC4-5D6E-409C-BE32-E72D297353CC}">
                <c16:uniqueId val="{0000000D-EB96-F94F-AFE1-2EBA33DD1874}"/>
              </c:ext>
            </c:extLst>
          </c:dPt>
          <c:dPt>
            <c:idx val="7"/>
            <c:bubble3D val="0"/>
            <c:spPr>
              <a:solidFill>
                <a:schemeClr val="accent6">
                  <a:alpha val="55000"/>
                </a:schemeClr>
              </a:solidFill>
              <a:ln w="19050">
                <a:solidFill>
                  <a:schemeClr val="lt1"/>
                </a:solidFill>
              </a:ln>
              <a:effectLst/>
            </c:spPr>
            <c:extLst>
              <c:ext xmlns:c16="http://schemas.microsoft.com/office/drawing/2014/chart" uri="{C3380CC4-5D6E-409C-BE32-E72D297353CC}">
                <c16:uniqueId val="{0000000F-EB96-F94F-AFE1-2EBA33DD1874}"/>
              </c:ext>
            </c:extLst>
          </c:dPt>
          <c:dPt>
            <c:idx val="8"/>
            <c:bubble3D val="0"/>
            <c:spPr>
              <a:solidFill>
                <a:schemeClr val="accent1"/>
              </a:solidFill>
              <a:ln w="19050">
                <a:solidFill>
                  <a:schemeClr val="lt1"/>
                </a:solidFill>
              </a:ln>
              <a:effectLst/>
            </c:spPr>
            <c:extLst>
              <c:ext xmlns:c16="http://schemas.microsoft.com/office/drawing/2014/chart" uri="{C3380CC4-5D6E-409C-BE32-E72D297353CC}">
                <c16:uniqueId val="{00000011-EB96-F94F-AFE1-2EBA33DD1874}"/>
              </c:ext>
            </c:extLst>
          </c:dPt>
          <c:dPt>
            <c:idx val="9"/>
            <c:bubble3D val="0"/>
            <c:spPr>
              <a:solidFill>
                <a:schemeClr val="accent1">
                  <a:alpha val="85000"/>
                </a:schemeClr>
              </a:solidFill>
              <a:ln w="19050">
                <a:solidFill>
                  <a:schemeClr val="lt1"/>
                </a:solidFill>
              </a:ln>
              <a:effectLst/>
            </c:spPr>
            <c:extLst>
              <c:ext xmlns:c16="http://schemas.microsoft.com/office/drawing/2014/chart" uri="{C3380CC4-5D6E-409C-BE32-E72D297353CC}">
                <c16:uniqueId val="{00000013-EB96-F94F-AFE1-2EBA33DD1874}"/>
              </c:ext>
            </c:extLst>
          </c:dPt>
          <c:dPt>
            <c:idx val="10"/>
            <c:bubble3D val="0"/>
            <c:spPr>
              <a:solidFill>
                <a:schemeClr val="accent1">
                  <a:alpha val="70000"/>
                </a:schemeClr>
              </a:solidFill>
              <a:ln w="19050">
                <a:solidFill>
                  <a:schemeClr val="lt1"/>
                </a:solidFill>
              </a:ln>
              <a:effectLst/>
            </c:spPr>
            <c:extLst>
              <c:ext xmlns:c16="http://schemas.microsoft.com/office/drawing/2014/chart" uri="{C3380CC4-5D6E-409C-BE32-E72D297353CC}">
                <c16:uniqueId val="{00000015-EB96-F94F-AFE1-2EBA33DD1874}"/>
              </c:ext>
            </c:extLst>
          </c:dPt>
          <c:dPt>
            <c:idx val="11"/>
            <c:bubble3D val="0"/>
            <c:spPr>
              <a:solidFill>
                <a:schemeClr val="accent1">
                  <a:alpha val="55000"/>
                </a:schemeClr>
              </a:solidFill>
              <a:ln w="19050">
                <a:solidFill>
                  <a:schemeClr val="lt1"/>
                </a:solidFill>
              </a:ln>
              <a:effectLst/>
            </c:spPr>
            <c:extLst>
              <c:ext xmlns:c16="http://schemas.microsoft.com/office/drawing/2014/chart" uri="{C3380CC4-5D6E-409C-BE32-E72D297353CC}">
                <c16:uniqueId val="{00000017-EB96-F94F-AFE1-2EBA33DD1874}"/>
              </c:ext>
            </c:extLst>
          </c:dPt>
          <c:dLbls>
            <c:dLbl>
              <c:idx val="0"/>
              <c:layout>
                <c:manualLayout>
                  <c:x val="6.2830250473371457E-3"/>
                  <c:y val="6.3658828777800611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B96-F94F-AFE1-2EBA33DD1874}"/>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accent1">
                        <a:lumMod val="50000"/>
                      </a:schemeClr>
                    </a:solidFill>
                    <a:latin typeface="+mn-lt"/>
                    <a:ea typeface="+mn-ea"/>
                    <a:cs typeface="+mn-cs"/>
                  </a:defRPr>
                </a:pPr>
                <a:endParaRPr lang="en-US"/>
              </a:p>
            </c:txPr>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Sheet1!$A$2:$A$13</c:f>
              <c:strCache>
                <c:ptCount val="12"/>
                <c:pt idx="0">
                  <c:v>Outsourced
HR Team</c:v>
                </c:pt>
                <c:pt idx="1">
                  <c:v>Online
HR Library</c:v>
                </c:pt>
                <c:pt idx="2">
                  <c:v>Benefits 
Admin</c:v>
                </c:pt>
                <c:pt idx="3">
                  <c:v>401(k)
Admin</c:v>
                </c:pt>
                <c:pt idx="4">
                  <c:v>Employer 
Tax Credits</c:v>
                </c:pt>
                <c:pt idx="5">
                  <c:v>401(k)
Tax Credits</c:v>
                </c:pt>
                <c:pt idx="6">
                  <c:v>Pre-Tax 
Benefits</c:v>
                </c:pt>
                <c:pt idx="7">
                  <c:v>Lending</c:v>
                </c:pt>
                <c:pt idx="8">
                  <c:v>Payroll &amp; Tax</c:v>
                </c:pt>
                <c:pt idx="9">
                  <c:v>HR Software</c:v>
                </c:pt>
                <c:pt idx="10">
                  <c:v>Time &amp;
 Labor</c:v>
                </c:pt>
                <c:pt idx="11">
                  <c:v>Recruiting</c:v>
                </c:pt>
              </c:strCache>
            </c:strRef>
          </c:cat>
          <c:val>
            <c:numRef>
              <c:f>Sheet1!$B$2:$B$13</c:f>
              <c:numCache>
                <c:formatCode>General</c:formatCode>
                <c:ptCount val="12"/>
                <c:pt idx="0">
                  <c:v>1</c:v>
                </c:pt>
                <c:pt idx="1">
                  <c:v>1</c:v>
                </c:pt>
                <c:pt idx="2">
                  <c:v>1</c:v>
                </c:pt>
                <c:pt idx="3">
                  <c:v>1</c:v>
                </c:pt>
                <c:pt idx="4">
                  <c:v>1</c:v>
                </c:pt>
                <c:pt idx="5">
                  <c:v>1</c:v>
                </c:pt>
                <c:pt idx="6">
                  <c:v>1</c:v>
                </c:pt>
                <c:pt idx="7">
                  <c:v>1</c:v>
                </c:pt>
                <c:pt idx="8">
                  <c:v>1</c:v>
                </c:pt>
                <c:pt idx="9">
                  <c:v>1</c:v>
                </c:pt>
                <c:pt idx="10">
                  <c:v>1</c:v>
                </c:pt>
                <c:pt idx="11">
                  <c:v>1</c:v>
                </c:pt>
              </c:numCache>
            </c:numRef>
          </c:val>
          <c:extLst>
            <c:ext xmlns:c16="http://schemas.microsoft.com/office/drawing/2014/chart" uri="{C3380CC4-5D6E-409C-BE32-E72D297353CC}">
              <c16:uniqueId val="{00000018-EB96-F94F-AFE1-2EBA33DD1874}"/>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3C73A2-E9DB-2F4F-80AA-DBA1F0F4907B}" type="doc">
      <dgm:prSet loTypeId="urn:microsoft.com/office/officeart/2005/8/layout/orgChart1" loCatId="" qsTypeId="urn:microsoft.com/office/officeart/2005/8/quickstyle/simple1" qsCatId="simple" csTypeId="urn:microsoft.com/office/officeart/2005/8/colors/accent1_2" csCatId="accent1" phldr="1"/>
      <dgm:spPr/>
      <dgm:t>
        <a:bodyPr/>
        <a:lstStyle/>
        <a:p>
          <a:endParaRPr lang="en-US"/>
        </a:p>
      </dgm:t>
    </dgm:pt>
    <dgm:pt modelId="{05DDA32A-6945-3142-B80A-CFB14EFDABD7}">
      <dgm:prSet phldrT="[Text]" custT="1"/>
      <dgm:spPr>
        <a:ln>
          <a:noFill/>
        </a:ln>
      </dgm:spPr>
      <dgm:t>
        <a:bodyPr/>
        <a:lstStyle/>
        <a:p>
          <a:r>
            <a:rPr lang="en-US" sz="1100" b="0" i="0"/>
            <a:t>Hub</a:t>
          </a:r>
          <a:br>
            <a:rPr lang="en-US" sz="1100" b="0" i="0"/>
          </a:br>
          <a:r>
            <a:rPr lang="en-US" sz="1100" b="0" i="0"/>
            <a:t>Leader</a:t>
          </a:r>
          <a:endParaRPr lang="en-US" sz="1100"/>
        </a:p>
      </dgm:t>
    </dgm:pt>
    <dgm:pt modelId="{F44A9F12-EAF2-B74F-B170-A53250AB375B}" type="parTrans" cxnId="{313684F3-3F0D-3443-806B-E782316674FB}">
      <dgm:prSet/>
      <dgm:spPr/>
      <dgm:t>
        <a:bodyPr/>
        <a:lstStyle/>
        <a:p>
          <a:endParaRPr lang="en-US" sz="1600"/>
        </a:p>
      </dgm:t>
    </dgm:pt>
    <dgm:pt modelId="{F90E9A8F-0630-B64B-9774-B77BFA62F247}" type="sibTrans" cxnId="{313684F3-3F0D-3443-806B-E782316674FB}">
      <dgm:prSet/>
      <dgm:spPr/>
      <dgm:t>
        <a:bodyPr/>
        <a:lstStyle/>
        <a:p>
          <a:endParaRPr lang="en-US" sz="1600"/>
        </a:p>
      </dgm:t>
    </dgm:pt>
    <dgm:pt modelId="{F11A8F03-5C60-D64C-9449-A4B1C9B405C9}">
      <dgm:prSet phldrT="[Text]" custT="1"/>
      <dgm:spPr>
        <a:ln>
          <a:noFill/>
        </a:ln>
      </dgm:spPr>
      <dgm:t>
        <a:bodyPr/>
        <a:lstStyle/>
        <a:p>
          <a:r>
            <a:rPr lang="en-US" sz="1100"/>
            <a:t>Growth</a:t>
          </a:r>
          <a:br>
            <a:rPr lang="en-US" sz="1100"/>
          </a:br>
          <a:r>
            <a:rPr lang="en-US" sz="1100"/>
            <a:t>Leader</a:t>
          </a:r>
        </a:p>
      </dgm:t>
    </dgm:pt>
    <dgm:pt modelId="{15588D61-0D5B-0C45-8AC3-9785BF0B342B}" type="parTrans" cxnId="{32ABA876-758D-D94A-A159-7B910C9776F2}">
      <dgm:prSet/>
      <dgm:spPr/>
      <dgm:t>
        <a:bodyPr/>
        <a:lstStyle/>
        <a:p>
          <a:endParaRPr lang="en-US" sz="1600"/>
        </a:p>
      </dgm:t>
    </dgm:pt>
    <dgm:pt modelId="{ECEF5E83-C06D-AE44-BD0F-116AB41A8745}" type="sibTrans" cxnId="{32ABA876-758D-D94A-A159-7B910C9776F2}">
      <dgm:prSet/>
      <dgm:spPr/>
      <dgm:t>
        <a:bodyPr/>
        <a:lstStyle/>
        <a:p>
          <a:endParaRPr lang="en-US" sz="1600"/>
        </a:p>
      </dgm:t>
    </dgm:pt>
    <dgm:pt modelId="{41698756-AABC-924F-81A8-F80DEFA2A140}">
      <dgm:prSet phldrT="[Text]" custT="1"/>
      <dgm:spPr>
        <a:ln>
          <a:noFill/>
        </a:ln>
      </dgm:spPr>
      <dgm:t>
        <a:bodyPr/>
        <a:lstStyle/>
        <a:p>
          <a:r>
            <a:rPr lang="en-US" sz="1000"/>
            <a:t>Sales</a:t>
          </a:r>
        </a:p>
      </dgm:t>
    </dgm:pt>
    <dgm:pt modelId="{19CF59B0-F353-FE4E-8D44-718FE81C67D0}" type="parTrans" cxnId="{34929B8B-C92D-134B-9083-A2CC3404F3B2}">
      <dgm:prSet/>
      <dgm:spPr/>
      <dgm:t>
        <a:bodyPr/>
        <a:lstStyle/>
        <a:p>
          <a:endParaRPr lang="en-US" sz="1600"/>
        </a:p>
      </dgm:t>
    </dgm:pt>
    <dgm:pt modelId="{053BEA69-B1B1-E841-9BE5-D2D93F747A90}" type="sibTrans" cxnId="{34929B8B-C92D-134B-9083-A2CC3404F3B2}">
      <dgm:prSet/>
      <dgm:spPr/>
      <dgm:t>
        <a:bodyPr/>
        <a:lstStyle/>
        <a:p>
          <a:endParaRPr lang="en-US" sz="1600"/>
        </a:p>
      </dgm:t>
    </dgm:pt>
    <dgm:pt modelId="{3E39BE98-F8C2-1441-9FF0-F440DFF27C56}">
      <dgm:prSet phldrT="[Text]" custT="1"/>
      <dgm:spPr>
        <a:ln>
          <a:noFill/>
        </a:ln>
      </dgm:spPr>
      <dgm:t>
        <a:bodyPr/>
        <a:lstStyle/>
        <a:p>
          <a:r>
            <a:rPr lang="en-US" sz="1000"/>
            <a:t>Account Manager</a:t>
          </a:r>
        </a:p>
      </dgm:t>
    </dgm:pt>
    <dgm:pt modelId="{B1583ACA-6C35-E341-B872-D5A7AF961B9B}" type="parTrans" cxnId="{905FAA5D-B397-DF46-97ED-67B05509AF7B}">
      <dgm:prSet/>
      <dgm:spPr/>
      <dgm:t>
        <a:bodyPr/>
        <a:lstStyle/>
        <a:p>
          <a:endParaRPr lang="en-US" sz="1600"/>
        </a:p>
      </dgm:t>
    </dgm:pt>
    <dgm:pt modelId="{799B3978-B716-274A-81B0-EC38EE3FED9D}" type="sibTrans" cxnId="{905FAA5D-B397-DF46-97ED-67B05509AF7B}">
      <dgm:prSet/>
      <dgm:spPr/>
      <dgm:t>
        <a:bodyPr/>
        <a:lstStyle/>
        <a:p>
          <a:endParaRPr lang="en-US" sz="1600"/>
        </a:p>
      </dgm:t>
    </dgm:pt>
    <dgm:pt modelId="{6AED0542-E8DE-634E-B6F0-6C1BDD9C8DDD}">
      <dgm:prSet phldrT="[Text]" custT="1"/>
      <dgm:spPr>
        <a:ln>
          <a:noFill/>
        </a:ln>
      </dgm:spPr>
      <dgm:t>
        <a:bodyPr/>
        <a:lstStyle/>
        <a:p>
          <a:r>
            <a:rPr lang="en-US" sz="1000"/>
            <a:t>Payroll, Tax, </a:t>
          </a:r>
          <a:br>
            <a:rPr lang="en-US" sz="1000"/>
          </a:br>
          <a:r>
            <a:rPr lang="en-US" sz="1000"/>
            <a:t>&amp; HR</a:t>
          </a:r>
        </a:p>
      </dgm:t>
    </dgm:pt>
    <dgm:pt modelId="{AC26FAC4-59A4-5E4D-9594-34A6752139A8}" type="parTrans" cxnId="{612224D1-9A87-A14B-A559-BB8DDC7287F7}">
      <dgm:prSet/>
      <dgm:spPr/>
      <dgm:t>
        <a:bodyPr/>
        <a:lstStyle/>
        <a:p>
          <a:endParaRPr lang="en-US" sz="1600"/>
        </a:p>
      </dgm:t>
    </dgm:pt>
    <dgm:pt modelId="{398CBA00-35EA-7140-A447-555B4E39092A}" type="sibTrans" cxnId="{612224D1-9A87-A14B-A559-BB8DDC7287F7}">
      <dgm:prSet/>
      <dgm:spPr/>
      <dgm:t>
        <a:bodyPr/>
        <a:lstStyle/>
        <a:p>
          <a:endParaRPr lang="en-US" sz="1600"/>
        </a:p>
      </dgm:t>
    </dgm:pt>
    <dgm:pt modelId="{7EBE03C7-3107-3347-B989-A1312B4A4BDE}">
      <dgm:prSet phldrT="[Text]" custT="1"/>
      <dgm:spPr>
        <a:ln>
          <a:noFill/>
        </a:ln>
      </dgm:spPr>
      <dgm:t>
        <a:bodyPr/>
        <a:lstStyle/>
        <a:p>
          <a:r>
            <a:rPr lang="en-US" sz="1000"/>
            <a:t>Solution Consultant</a:t>
          </a:r>
        </a:p>
      </dgm:t>
    </dgm:pt>
    <dgm:pt modelId="{991BE79A-6AFC-E04E-B18B-035E3CF90639}" type="parTrans" cxnId="{08578087-F9AF-2F44-88C6-8619A9CF34B3}">
      <dgm:prSet/>
      <dgm:spPr/>
      <dgm:t>
        <a:bodyPr/>
        <a:lstStyle/>
        <a:p>
          <a:endParaRPr lang="en-US" sz="1600"/>
        </a:p>
      </dgm:t>
    </dgm:pt>
    <dgm:pt modelId="{610E167E-0D08-024E-B753-CE0368AADACB}" type="sibTrans" cxnId="{08578087-F9AF-2F44-88C6-8619A9CF34B3}">
      <dgm:prSet/>
      <dgm:spPr/>
      <dgm:t>
        <a:bodyPr/>
        <a:lstStyle/>
        <a:p>
          <a:endParaRPr lang="en-US" sz="1600"/>
        </a:p>
      </dgm:t>
    </dgm:pt>
    <dgm:pt modelId="{D6D5D098-BC1A-F34D-8586-E241C3E58466}">
      <dgm:prSet phldrT="[Text]" custT="1"/>
      <dgm:spPr>
        <a:solidFill>
          <a:schemeClr val="accent2"/>
        </a:solidFill>
        <a:ln>
          <a:noFill/>
        </a:ln>
      </dgm:spPr>
      <dgm:t>
        <a:bodyPr/>
        <a:lstStyle/>
        <a:p>
          <a:r>
            <a:rPr lang="en-US" sz="1100">
              <a:solidFill>
                <a:schemeClr val="accent1">
                  <a:lumMod val="50000"/>
                </a:schemeClr>
              </a:solidFill>
            </a:rPr>
            <a:t>Shared Services</a:t>
          </a:r>
        </a:p>
      </dgm:t>
    </dgm:pt>
    <dgm:pt modelId="{7DC78DB6-A725-484E-8C09-109319413D2C}" type="parTrans" cxnId="{A592AFCC-0043-9E40-9304-104D70CC97FC}">
      <dgm:prSet/>
      <dgm:spPr/>
      <dgm:t>
        <a:bodyPr/>
        <a:lstStyle/>
        <a:p>
          <a:endParaRPr lang="en-US" sz="1600"/>
        </a:p>
      </dgm:t>
    </dgm:pt>
    <dgm:pt modelId="{B17851EF-2E17-5A4A-9308-4AC282085446}" type="sibTrans" cxnId="{A592AFCC-0043-9E40-9304-104D70CC97FC}">
      <dgm:prSet/>
      <dgm:spPr/>
      <dgm:t>
        <a:bodyPr/>
        <a:lstStyle/>
        <a:p>
          <a:endParaRPr lang="en-US" sz="1600"/>
        </a:p>
      </dgm:t>
    </dgm:pt>
    <dgm:pt modelId="{929404C5-27A3-EC4B-A8DC-ABDE5CBFCFF2}">
      <dgm:prSet phldrT="[Text]" custT="1"/>
      <dgm:spPr>
        <a:solidFill>
          <a:schemeClr val="accent2"/>
        </a:solidFill>
        <a:ln>
          <a:noFill/>
        </a:ln>
      </dgm:spPr>
      <dgm:t>
        <a:bodyPr/>
        <a:lstStyle/>
        <a:p>
          <a:r>
            <a:rPr lang="en-US" sz="1000">
              <a:solidFill>
                <a:schemeClr val="accent1">
                  <a:lumMod val="50000"/>
                </a:schemeClr>
              </a:solidFill>
            </a:rPr>
            <a:t>Admin</a:t>
          </a:r>
        </a:p>
      </dgm:t>
    </dgm:pt>
    <dgm:pt modelId="{8BA98C82-6968-E646-B1D5-E3198F232854}" type="parTrans" cxnId="{967C1053-B7FF-144C-ABF7-36973271B4BA}">
      <dgm:prSet/>
      <dgm:spPr/>
      <dgm:t>
        <a:bodyPr/>
        <a:lstStyle/>
        <a:p>
          <a:endParaRPr lang="en-US" sz="1600"/>
        </a:p>
      </dgm:t>
    </dgm:pt>
    <dgm:pt modelId="{31FFFF29-51F5-F04D-B8D3-0E180DE518E1}" type="sibTrans" cxnId="{967C1053-B7FF-144C-ABF7-36973271B4BA}">
      <dgm:prSet/>
      <dgm:spPr/>
      <dgm:t>
        <a:bodyPr/>
        <a:lstStyle/>
        <a:p>
          <a:endParaRPr lang="en-US" sz="1600"/>
        </a:p>
      </dgm:t>
    </dgm:pt>
    <dgm:pt modelId="{0805451C-C682-234F-9C8E-FABBC76C618A}">
      <dgm:prSet phldrT="[Text]" custT="1"/>
      <dgm:spPr>
        <a:solidFill>
          <a:schemeClr val="accent2"/>
        </a:solidFill>
        <a:ln>
          <a:noFill/>
        </a:ln>
      </dgm:spPr>
      <dgm:t>
        <a:bodyPr/>
        <a:lstStyle/>
        <a:p>
          <a:r>
            <a:rPr lang="en-US" sz="1000">
              <a:solidFill>
                <a:schemeClr val="accent1">
                  <a:lumMod val="50000"/>
                </a:schemeClr>
              </a:solidFill>
            </a:rPr>
            <a:t>Products</a:t>
          </a:r>
        </a:p>
      </dgm:t>
    </dgm:pt>
    <dgm:pt modelId="{0F4A2F3C-EEBC-BB4E-83A8-B7FF8AC062E5}" type="parTrans" cxnId="{1C0F8BD2-D879-E44A-B13F-17E7948CDE15}">
      <dgm:prSet/>
      <dgm:spPr/>
      <dgm:t>
        <a:bodyPr/>
        <a:lstStyle/>
        <a:p>
          <a:endParaRPr lang="en-US" sz="1600"/>
        </a:p>
      </dgm:t>
    </dgm:pt>
    <dgm:pt modelId="{6E5ED20D-F5EF-F94C-998A-4FE38353A518}" type="sibTrans" cxnId="{1C0F8BD2-D879-E44A-B13F-17E7948CDE15}">
      <dgm:prSet/>
      <dgm:spPr/>
      <dgm:t>
        <a:bodyPr/>
        <a:lstStyle/>
        <a:p>
          <a:endParaRPr lang="en-US" sz="1600"/>
        </a:p>
      </dgm:t>
    </dgm:pt>
    <dgm:pt modelId="{F318A07B-27CC-B842-873D-C1A4FA843D16}">
      <dgm:prSet phldrT="[Text]" custT="1"/>
      <dgm:spPr>
        <a:ln>
          <a:noFill/>
        </a:ln>
      </dgm:spPr>
      <dgm:t>
        <a:bodyPr/>
        <a:lstStyle/>
        <a:p>
          <a:r>
            <a:rPr lang="en-US" sz="1000"/>
            <a:t>Implement-</a:t>
          </a:r>
          <a:br>
            <a:rPr lang="en-US" sz="1000"/>
          </a:br>
          <a:r>
            <a:rPr lang="en-US" sz="1000"/>
            <a:t>ation</a:t>
          </a:r>
        </a:p>
      </dgm:t>
    </dgm:pt>
    <dgm:pt modelId="{E4B1FE54-39A7-714C-9468-ECBDCD4D13DC}" type="parTrans" cxnId="{E8BD65D5-3E50-F940-9A52-AB23B8B5EC20}">
      <dgm:prSet/>
      <dgm:spPr/>
      <dgm:t>
        <a:bodyPr/>
        <a:lstStyle/>
        <a:p>
          <a:endParaRPr lang="en-US" sz="1600"/>
        </a:p>
      </dgm:t>
    </dgm:pt>
    <dgm:pt modelId="{B2542FA3-439C-8D45-8219-4DDAE4171A3D}" type="sibTrans" cxnId="{E8BD65D5-3E50-F940-9A52-AB23B8B5EC20}">
      <dgm:prSet/>
      <dgm:spPr/>
      <dgm:t>
        <a:bodyPr/>
        <a:lstStyle/>
        <a:p>
          <a:endParaRPr lang="en-US" sz="1600"/>
        </a:p>
      </dgm:t>
    </dgm:pt>
    <dgm:pt modelId="{2481886E-4D25-5144-8D12-34ACF47BC409}">
      <dgm:prSet phldrT="[Text]" custT="1"/>
      <dgm:spPr>
        <a:ln>
          <a:noFill/>
        </a:ln>
      </dgm:spPr>
      <dgm:t>
        <a:bodyPr/>
        <a:lstStyle/>
        <a:p>
          <a:r>
            <a:rPr lang="en-US" sz="1000"/>
            <a:t>Client</a:t>
          </a:r>
          <a:br>
            <a:rPr lang="en-US" sz="1000"/>
          </a:br>
          <a:r>
            <a:rPr lang="en-US" sz="1000"/>
            <a:t>Support</a:t>
          </a:r>
        </a:p>
      </dgm:t>
    </dgm:pt>
    <dgm:pt modelId="{9F66DAED-8D72-EC4C-9BCD-09468BD6CA41}" type="parTrans" cxnId="{242EDC6A-032F-CB45-959D-6FC33BC0537B}">
      <dgm:prSet/>
      <dgm:spPr/>
      <dgm:t>
        <a:bodyPr/>
        <a:lstStyle/>
        <a:p>
          <a:endParaRPr lang="en-US"/>
        </a:p>
      </dgm:t>
    </dgm:pt>
    <dgm:pt modelId="{F2ED72AF-17DA-EE4A-8D2B-EE46D0E8F2D7}" type="sibTrans" cxnId="{242EDC6A-032F-CB45-959D-6FC33BC0537B}">
      <dgm:prSet/>
      <dgm:spPr/>
      <dgm:t>
        <a:bodyPr/>
        <a:lstStyle/>
        <a:p>
          <a:endParaRPr lang="en-US"/>
        </a:p>
      </dgm:t>
    </dgm:pt>
    <dgm:pt modelId="{3D9BA9E5-2EAF-8344-9CB7-FB818A1433BD}">
      <dgm:prSet phldrT="[Text]" custT="1"/>
      <dgm:spPr>
        <a:solidFill>
          <a:schemeClr val="accent2"/>
        </a:solidFill>
        <a:ln>
          <a:noFill/>
        </a:ln>
      </dgm:spPr>
      <dgm:t>
        <a:bodyPr/>
        <a:lstStyle/>
        <a:p>
          <a:r>
            <a:rPr lang="en-US" sz="1000">
              <a:solidFill>
                <a:schemeClr val="accent1">
                  <a:lumMod val="50000"/>
                </a:schemeClr>
              </a:solidFill>
            </a:rPr>
            <a:t>IT</a:t>
          </a:r>
        </a:p>
      </dgm:t>
    </dgm:pt>
    <dgm:pt modelId="{614B1B11-1053-7441-9805-527BE68C101D}" type="parTrans" cxnId="{D08D4BF1-5EE0-E94B-832B-3952F8ED393D}">
      <dgm:prSet/>
      <dgm:spPr/>
      <dgm:t>
        <a:bodyPr/>
        <a:lstStyle/>
        <a:p>
          <a:endParaRPr lang="en-US"/>
        </a:p>
      </dgm:t>
    </dgm:pt>
    <dgm:pt modelId="{7227797C-B1D0-4646-9AE5-29723F03F859}" type="sibTrans" cxnId="{D08D4BF1-5EE0-E94B-832B-3952F8ED393D}">
      <dgm:prSet/>
      <dgm:spPr/>
      <dgm:t>
        <a:bodyPr/>
        <a:lstStyle/>
        <a:p>
          <a:endParaRPr lang="en-US"/>
        </a:p>
      </dgm:t>
    </dgm:pt>
    <dgm:pt modelId="{99531A28-7990-AC41-9AAA-5BEAD2C33B06}" type="pres">
      <dgm:prSet presAssocID="{6D3C73A2-E9DB-2F4F-80AA-DBA1F0F4907B}" presName="hierChild1" presStyleCnt="0">
        <dgm:presLayoutVars>
          <dgm:orgChart val="1"/>
          <dgm:chPref val="1"/>
          <dgm:dir/>
          <dgm:animOne val="branch"/>
          <dgm:animLvl val="lvl"/>
          <dgm:resizeHandles/>
        </dgm:presLayoutVars>
      </dgm:prSet>
      <dgm:spPr/>
    </dgm:pt>
    <dgm:pt modelId="{93262D79-31AC-7F4F-A349-AA6D5583C206}" type="pres">
      <dgm:prSet presAssocID="{05DDA32A-6945-3142-B80A-CFB14EFDABD7}" presName="hierRoot1" presStyleCnt="0">
        <dgm:presLayoutVars>
          <dgm:hierBranch val="r"/>
        </dgm:presLayoutVars>
      </dgm:prSet>
      <dgm:spPr/>
    </dgm:pt>
    <dgm:pt modelId="{FF2D0729-06BD-A44A-BC82-839120740DD7}" type="pres">
      <dgm:prSet presAssocID="{05DDA32A-6945-3142-B80A-CFB14EFDABD7}" presName="rootComposite1" presStyleCnt="0"/>
      <dgm:spPr/>
    </dgm:pt>
    <dgm:pt modelId="{863AD38C-08F8-1D46-AF41-365A6ABE2BC5}" type="pres">
      <dgm:prSet presAssocID="{05DDA32A-6945-3142-B80A-CFB14EFDABD7}" presName="rootText1" presStyleLbl="node0" presStyleIdx="0" presStyleCnt="3" custScaleX="90105" custScaleY="92204">
        <dgm:presLayoutVars>
          <dgm:chPref val="3"/>
        </dgm:presLayoutVars>
      </dgm:prSet>
      <dgm:spPr/>
    </dgm:pt>
    <dgm:pt modelId="{F27AD913-AE62-8F40-AB4C-AF349F5F08F5}" type="pres">
      <dgm:prSet presAssocID="{05DDA32A-6945-3142-B80A-CFB14EFDABD7}" presName="rootConnector1" presStyleLbl="node1" presStyleIdx="0" presStyleCnt="0"/>
      <dgm:spPr/>
    </dgm:pt>
    <dgm:pt modelId="{D48C8290-F4CA-F44B-8427-0BB2D96705C6}" type="pres">
      <dgm:prSet presAssocID="{05DDA32A-6945-3142-B80A-CFB14EFDABD7}" presName="hierChild2" presStyleCnt="0"/>
      <dgm:spPr/>
    </dgm:pt>
    <dgm:pt modelId="{68FD2936-3E8C-A445-ABDB-38C15EEF9225}" type="pres">
      <dgm:prSet presAssocID="{AC26FAC4-59A4-5E4D-9594-34A6752139A8}" presName="Name50" presStyleLbl="parChTrans1D2" presStyleIdx="0" presStyleCnt="9"/>
      <dgm:spPr/>
    </dgm:pt>
    <dgm:pt modelId="{41D41788-2BA7-914A-97F2-0DFFB2DDCCEA}" type="pres">
      <dgm:prSet presAssocID="{6AED0542-E8DE-634E-B6F0-6C1BDD9C8DDD}" presName="hierRoot2" presStyleCnt="0">
        <dgm:presLayoutVars>
          <dgm:hierBranch val="init"/>
        </dgm:presLayoutVars>
      </dgm:prSet>
      <dgm:spPr/>
    </dgm:pt>
    <dgm:pt modelId="{FE4D40EA-D393-A745-800F-EF2BA1C5E06D}" type="pres">
      <dgm:prSet presAssocID="{6AED0542-E8DE-634E-B6F0-6C1BDD9C8DDD}" presName="rootComposite" presStyleCnt="0"/>
      <dgm:spPr/>
    </dgm:pt>
    <dgm:pt modelId="{01A1082A-B4FC-0440-9A83-A67EDD6D1AEA}" type="pres">
      <dgm:prSet presAssocID="{6AED0542-E8DE-634E-B6F0-6C1BDD9C8DDD}" presName="rootText" presStyleLbl="node2" presStyleIdx="0" presStyleCnt="9" custScaleX="84203" custScaleY="70574">
        <dgm:presLayoutVars>
          <dgm:chPref val="3"/>
        </dgm:presLayoutVars>
      </dgm:prSet>
      <dgm:spPr/>
    </dgm:pt>
    <dgm:pt modelId="{DB66F77A-84D0-4549-963C-EA4405C3D32E}" type="pres">
      <dgm:prSet presAssocID="{6AED0542-E8DE-634E-B6F0-6C1BDD9C8DDD}" presName="rootConnector" presStyleLbl="node2" presStyleIdx="0" presStyleCnt="9"/>
      <dgm:spPr/>
    </dgm:pt>
    <dgm:pt modelId="{A8C517E5-648B-9546-B32E-AE9D908AE1F3}" type="pres">
      <dgm:prSet presAssocID="{6AED0542-E8DE-634E-B6F0-6C1BDD9C8DDD}" presName="hierChild4" presStyleCnt="0"/>
      <dgm:spPr/>
    </dgm:pt>
    <dgm:pt modelId="{55364B94-5E40-A946-99A2-9728F9A152DF}" type="pres">
      <dgm:prSet presAssocID="{6AED0542-E8DE-634E-B6F0-6C1BDD9C8DDD}" presName="hierChild5" presStyleCnt="0"/>
      <dgm:spPr/>
    </dgm:pt>
    <dgm:pt modelId="{2DE25647-43BD-4E4B-85B1-FE200E92CC78}" type="pres">
      <dgm:prSet presAssocID="{9F66DAED-8D72-EC4C-9BCD-09468BD6CA41}" presName="Name50" presStyleLbl="parChTrans1D2" presStyleIdx="1" presStyleCnt="9"/>
      <dgm:spPr/>
    </dgm:pt>
    <dgm:pt modelId="{B9462A23-7D91-174C-869A-A506A4EBDD2D}" type="pres">
      <dgm:prSet presAssocID="{2481886E-4D25-5144-8D12-34ACF47BC409}" presName="hierRoot2" presStyleCnt="0">
        <dgm:presLayoutVars>
          <dgm:hierBranch val="init"/>
        </dgm:presLayoutVars>
      </dgm:prSet>
      <dgm:spPr/>
    </dgm:pt>
    <dgm:pt modelId="{58EF00D3-610F-B649-B2E2-393D2BD130A5}" type="pres">
      <dgm:prSet presAssocID="{2481886E-4D25-5144-8D12-34ACF47BC409}" presName="rootComposite" presStyleCnt="0"/>
      <dgm:spPr/>
    </dgm:pt>
    <dgm:pt modelId="{778F07B5-B6E9-A74F-80FF-CBADFB34E15A}" type="pres">
      <dgm:prSet presAssocID="{2481886E-4D25-5144-8D12-34ACF47BC409}" presName="rootText" presStyleLbl="node2" presStyleIdx="1" presStyleCnt="9" custScaleX="84203" custScaleY="70574">
        <dgm:presLayoutVars>
          <dgm:chPref val="3"/>
        </dgm:presLayoutVars>
      </dgm:prSet>
      <dgm:spPr/>
    </dgm:pt>
    <dgm:pt modelId="{ACC764E9-5B2A-B142-A9C1-F7F53C14CE4D}" type="pres">
      <dgm:prSet presAssocID="{2481886E-4D25-5144-8D12-34ACF47BC409}" presName="rootConnector" presStyleLbl="node2" presStyleIdx="1" presStyleCnt="9"/>
      <dgm:spPr/>
    </dgm:pt>
    <dgm:pt modelId="{0B54C05D-68C4-0C42-8A98-133B1255D2DA}" type="pres">
      <dgm:prSet presAssocID="{2481886E-4D25-5144-8D12-34ACF47BC409}" presName="hierChild4" presStyleCnt="0"/>
      <dgm:spPr/>
    </dgm:pt>
    <dgm:pt modelId="{061C5D70-3E67-BE44-A2CD-F09631E34E7A}" type="pres">
      <dgm:prSet presAssocID="{2481886E-4D25-5144-8D12-34ACF47BC409}" presName="hierChild5" presStyleCnt="0"/>
      <dgm:spPr/>
    </dgm:pt>
    <dgm:pt modelId="{0803D781-62A1-924F-B4C6-BBFB56526826}" type="pres">
      <dgm:prSet presAssocID="{E4B1FE54-39A7-714C-9468-ECBDCD4D13DC}" presName="Name50" presStyleLbl="parChTrans1D2" presStyleIdx="2" presStyleCnt="9"/>
      <dgm:spPr/>
    </dgm:pt>
    <dgm:pt modelId="{8C4ADDC8-6279-DF40-9B1D-F4B52D6600D0}" type="pres">
      <dgm:prSet presAssocID="{F318A07B-27CC-B842-873D-C1A4FA843D16}" presName="hierRoot2" presStyleCnt="0">
        <dgm:presLayoutVars>
          <dgm:hierBranch val="init"/>
        </dgm:presLayoutVars>
      </dgm:prSet>
      <dgm:spPr/>
    </dgm:pt>
    <dgm:pt modelId="{94DE8DB2-C81B-1747-B9A2-396E9F2CFDED}" type="pres">
      <dgm:prSet presAssocID="{F318A07B-27CC-B842-873D-C1A4FA843D16}" presName="rootComposite" presStyleCnt="0"/>
      <dgm:spPr/>
    </dgm:pt>
    <dgm:pt modelId="{6FCF4812-B9F7-274F-8CE6-A5B4C244F03B}" type="pres">
      <dgm:prSet presAssocID="{F318A07B-27CC-B842-873D-C1A4FA843D16}" presName="rootText" presStyleLbl="node2" presStyleIdx="2" presStyleCnt="9" custScaleX="84203" custScaleY="70574">
        <dgm:presLayoutVars>
          <dgm:chPref val="3"/>
        </dgm:presLayoutVars>
      </dgm:prSet>
      <dgm:spPr/>
    </dgm:pt>
    <dgm:pt modelId="{E8EC7739-417C-9847-ACF0-F2FE826FCB5C}" type="pres">
      <dgm:prSet presAssocID="{F318A07B-27CC-B842-873D-C1A4FA843D16}" presName="rootConnector" presStyleLbl="node2" presStyleIdx="2" presStyleCnt="9"/>
      <dgm:spPr/>
    </dgm:pt>
    <dgm:pt modelId="{45DDF6F7-0D7C-344A-B0D6-46670EC32FDE}" type="pres">
      <dgm:prSet presAssocID="{F318A07B-27CC-B842-873D-C1A4FA843D16}" presName="hierChild4" presStyleCnt="0"/>
      <dgm:spPr/>
    </dgm:pt>
    <dgm:pt modelId="{603B4CB9-F5C5-6D44-88A7-1F161512038A}" type="pres">
      <dgm:prSet presAssocID="{F318A07B-27CC-B842-873D-C1A4FA843D16}" presName="hierChild5" presStyleCnt="0"/>
      <dgm:spPr/>
    </dgm:pt>
    <dgm:pt modelId="{5003F2A6-0AE2-D145-86CC-FEC89A0FFB84}" type="pres">
      <dgm:prSet presAssocID="{05DDA32A-6945-3142-B80A-CFB14EFDABD7}" presName="hierChild3" presStyleCnt="0"/>
      <dgm:spPr/>
    </dgm:pt>
    <dgm:pt modelId="{CA312621-75A5-E04D-A448-38004B05DCC8}" type="pres">
      <dgm:prSet presAssocID="{F11A8F03-5C60-D64C-9449-A4B1C9B405C9}" presName="hierRoot1" presStyleCnt="0">
        <dgm:presLayoutVars>
          <dgm:hierBranch val="r"/>
        </dgm:presLayoutVars>
      </dgm:prSet>
      <dgm:spPr/>
    </dgm:pt>
    <dgm:pt modelId="{8E53BAC0-E85F-7549-A64D-5EFBE0D69D48}" type="pres">
      <dgm:prSet presAssocID="{F11A8F03-5C60-D64C-9449-A4B1C9B405C9}" presName="rootComposite1" presStyleCnt="0"/>
      <dgm:spPr/>
    </dgm:pt>
    <dgm:pt modelId="{F6DE78C1-34F9-B843-901B-2FD9219054A8}" type="pres">
      <dgm:prSet presAssocID="{F11A8F03-5C60-D64C-9449-A4B1C9B405C9}" presName="rootText1" presStyleLbl="node0" presStyleIdx="1" presStyleCnt="3" custScaleX="90105" custScaleY="92204">
        <dgm:presLayoutVars>
          <dgm:chPref val="3"/>
        </dgm:presLayoutVars>
      </dgm:prSet>
      <dgm:spPr/>
    </dgm:pt>
    <dgm:pt modelId="{57CBD6D3-F68E-A047-B09A-992C61752D0B}" type="pres">
      <dgm:prSet presAssocID="{F11A8F03-5C60-D64C-9449-A4B1C9B405C9}" presName="rootConnector1" presStyleLbl="node1" presStyleIdx="0" presStyleCnt="0"/>
      <dgm:spPr/>
    </dgm:pt>
    <dgm:pt modelId="{D5EA27C6-5BFC-BA4E-A7AE-EE89F1B8C478}" type="pres">
      <dgm:prSet presAssocID="{F11A8F03-5C60-D64C-9449-A4B1C9B405C9}" presName="hierChild2" presStyleCnt="0"/>
      <dgm:spPr/>
    </dgm:pt>
    <dgm:pt modelId="{D30E4D55-2C77-CB44-8A45-9040CECC585C}" type="pres">
      <dgm:prSet presAssocID="{19CF59B0-F353-FE4E-8D44-718FE81C67D0}" presName="Name50" presStyleLbl="parChTrans1D2" presStyleIdx="3" presStyleCnt="9"/>
      <dgm:spPr/>
    </dgm:pt>
    <dgm:pt modelId="{45EBE014-00FA-A049-B222-C6F5546A83DE}" type="pres">
      <dgm:prSet presAssocID="{41698756-AABC-924F-81A8-F80DEFA2A140}" presName="hierRoot2" presStyleCnt="0">
        <dgm:presLayoutVars>
          <dgm:hierBranch val="init"/>
        </dgm:presLayoutVars>
      </dgm:prSet>
      <dgm:spPr/>
    </dgm:pt>
    <dgm:pt modelId="{9ED85D7B-68F7-B647-9DD9-22CC9C414F51}" type="pres">
      <dgm:prSet presAssocID="{41698756-AABC-924F-81A8-F80DEFA2A140}" presName="rootComposite" presStyleCnt="0"/>
      <dgm:spPr/>
    </dgm:pt>
    <dgm:pt modelId="{700C0623-E1F8-AA40-8B84-BCC13D161C52}" type="pres">
      <dgm:prSet presAssocID="{41698756-AABC-924F-81A8-F80DEFA2A140}" presName="rootText" presStyleLbl="node2" presStyleIdx="3" presStyleCnt="9" custScaleX="84203" custScaleY="70574">
        <dgm:presLayoutVars>
          <dgm:chPref val="3"/>
        </dgm:presLayoutVars>
      </dgm:prSet>
      <dgm:spPr/>
    </dgm:pt>
    <dgm:pt modelId="{2D3E46F8-45DF-D84F-A57F-C8E10D753279}" type="pres">
      <dgm:prSet presAssocID="{41698756-AABC-924F-81A8-F80DEFA2A140}" presName="rootConnector" presStyleLbl="node2" presStyleIdx="3" presStyleCnt="9"/>
      <dgm:spPr/>
    </dgm:pt>
    <dgm:pt modelId="{36EE4A07-E4FC-804B-86C4-46CC222BB4C5}" type="pres">
      <dgm:prSet presAssocID="{41698756-AABC-924F-81A8-F80DEFA2A140}" presName="hierChild4" presStyleCnt="0"/>
      <dgm:spPr/>
    </dgm:pt>
    <dgm:pt modelId="{D019748A-6103-974A-B783-FD7193824924}" type="pres">
      <dgm:prSet presAssocID="{41698756-AABC-924F-81A8-F80DEFA2A140}" presName="hierChild5" presStyleCnt="0"/>
      <dgm:spPr/>
    </dgm:pt>
    <dgm:pt modelId="{277CD003-2B4C-964A-BAD1-FC156C601583}" type="pres">
      <dgm:prSet presAssocID="{B1583ACA-6C35-E341-B872-D5A7AF961B9B}" presName="Name50" presStyleLbl="parChTrans1D2" presStyleIdx="4" presStyleCnt="9"/>
      <dgm:spPr/>
    </dgm:pt>
    <dgm:pt modelId="{869F187A-FB11-6A42-BFEE-202E3D898CD7}" type="pres">
      <dgm:prSet presAssocID="{3E39BE98-F8C2-1441-9FF0-F440DFF27C56}" presName="hierRoot2" presStyleCnt="0">
        <dgm:presLayoutVars>
          <dgm:hierBranch val="init"/>
        </dgm:presLayoutVars>
      </dgm:prSet>
      <dgm:spPr/>
    </dgm:pt>
    <dgm:pt modelId="{D6AE541A-2C9D-3941-94C3-07E9B2283E15}" type="pres">
      <dgm:prSet presAssocID="{3E39BE98-F8C2-1441-9FF0-F440DFF27C56}" presName="rootComposite" presStyleCnt="0"/>
      <dgm:spPr/>
    </dgm:pt>
    <dgm:pt modelId="{C3D3FABD-3BAE-484D-8EDF-4830E7F6C802}" type="pres">
      <dgm:prSet presAssocID="{3E39BE98-F8C2-1441-9FF0-F440DFF27C56}" presName="rootText" presStyleLbl="node2" presStyleIdx="4" presStyleCnt="9" custScaleX="84203" custScaleY="70574">
        <dgm:presLayoutVars>
          <dgm:chPref val="3"/>
        </dgm:presLayoutVars>
      </dgm:prSet>
      <dgm:spPr/>
    </dgm:pt>
    <dgm:pt modelId="{38A459FD-AC73-0344-8A22-75B8A99B1A60}" type="pres">
      <dgm:prSet presAssocID="{3E39BE98-F8C2-1441-9FF0-F440DFF27C56}" presName="rootConnector" presStyleLbl="node2" presStyleIdx="4" presStyleCnt="9"/>
      <dgm:spPr/>
    </dgm:pt>
    <dgm:pt modelId="{F27BEEFE-7773-1147-841F-97DC786CB429}" type="pres">
      <dgm:prSet presAssocID="{3E39BE98-F8C2-1441-9FF0-F440DFF27C56}" presName="hierChild4" presStyleCnt="0"/>
      <dgm:spPr/>
    </dgm:pt>
    <dgm:pt modelId="{A06C3A7F-8E00-A145-800F-EA546A41BB89}" type="pres">
      <dgm:prSet presAssocID="{3E39BE98-F8C2-1441-9FF0-F440DFF27C56}" presName="hierChild5" presStyleCnt="0"/>
      <dgm:spPr/>
    </dgm:pt>
    <dgm:pt modelId="{4319579D-481A-9144-AA61-1410D9FDEF65}" type="pres">
      <dgm:prSet presAssocID="{991BE79A-6AFC-E04E-B18B-035E3CF90639}" presName="Name50" presStyleLbl="parChTrans1D2" presStyleIdx="5" presStyleCnt="9"/>
      <dgm:spPr/>
    </dgm:pt>
    <dgm:pt modelId="{D6F499CE-370E-0243-B5B6-BDB3C3F1C081}" type="pres">
      <dgm:prSet presAssocID="{7EBE03C7-3107-3347-B989-A1312B4A4BDE}" presName="hierRoot2" presStyleCnt="0">
        <dgm:presLayoutVars>
          <dgm:hierBranch val="init"/>
        </dgm:presLayoutVars>
      </dgm:prSet>
      <dgm:spPr/>
    </dgm:pt>
    <dgm:pt modelId="{164DDDBF-D9DA-634D-871A-E527CC4C9A82}" type="pres">
      <dgm:prSet presAssocID="{7EBE03C7-3107-3347-B989-A1312B4A4BDE}" presName="rootComposite" presStyleCnt="0"/>
      <dgm:spPr/>
    </dgm:pt>
    <dgm:pt modelId="{A7825A13-581D-B847-9E6B-8162A36D5D2E}" type="pres">
      <dgm:prSet presAssocID="{7EBE03C7-3107-3347-B989-A1312B4A4BDE}" presName="rootText" presStyleLbl="node2" presStyleIdx="5" presStyleCnt="9" custScaleX="84203" custScaleY="70574">
        <dgm:presLayoutVars>
          <dgm:chPref val="3"/>
        </dgm:presLayoutVars>
      </dgm:prSet>
      <dgm:spPr/>
    </dgm:pt>
    <dgm:pt modelId="{B636C7AC-B106-E04E-AA35-7E9281778332}" type="pres">
      <dgm:prSet presAssocID="{7EBE03C7-3107-3347-B989-A1312B4A4BDE}" presName="rootConnector" presStyleLbl="node2" presStyleIdx="5" presStyleCnt="9"/>
      <dgm:spPr/>
    </dgm:pt>
    <dgm:pt modelId="{EF647729-83CA-F040-859E-CC6F1399A8BC}" type="pres">
      <dgm:prSet presAssocID="{7EBE03C7-3107-3347-B989-A1312B4A4BDE}" presName="hierChild4" presStyleCnt="0"/>
      <dgm:spPr/>
    </dgm:pt>
    <dgm:pt modelId="{5DA81939-AD73-1340-8BF2-39706C20CEFF}" type="pres">
      <dgm:prSet presAssocID="{7EBE03C7-3107-3347-B989-A1312B4A4BDE}" presName="hierChild5" presStyleCnt="0"/>
      <dgm:spPr/>
    </dgm:pt>
    <dgm:pt modelId="{8FF35ECB-E8C7-394E-A650-A98C91F36AA7}" type="pres">
      <dgm:prSet presAssocID="{F11A8F03-5C60-D64C-9449-A4B1C9B405C9}" presName="hierChild3" presStyleCnt="0"/>
      <dgm:spPr/>
    </dgm:pt>
    <dgm:pt modelId="{6A77E7E6-57C5-0540-992C-848C9037B38B}" type="pres">
      <dgm:prSet presAssocID="{D6D5D098-BC1A-F34D-8586-E241C3E58466}" presName="hierRoot1" presStyleCnt="0">
        <dgm:presLayoutVars>
          <dgm:hierBranch val="r"/>
        </dgm:presLayoutVars>
      </dgm:prSet>
      <dgm:spPr/>
    </dgm:pt>
    <dgm:pt modelId="{653FC9E8-929A-7541-9485-245CEB47AE43}" type="pres">
      <dgm:prSet presAssocID="{D6D5D098-BC1A-F34D-8586-E241C3E58466}" presName="rootComposite1" presStyleCnt="0"/>
      <dgm:spPr/>
    </dgm:pt>
    <dgm:pt modelId="{C5621083-B364-5F44-9B3C-419AC0C3BBB4}" type="pres">
      <dgm:prSet presAssocID="{D6D5D098-BC1A-F34D-8586-E241C3E58466}" presName="rootText1" presStyleLbl="node0" presStyleIdx="2" presStyleCnt="3" custScaleX="90105" custScaleY="92204">
        <dgm:presLayoutVars>
          <dgm:chPref val="3"/>
        </dgm:presLayoutVars>
      </dgm:prSet>
      <dgm:spPr/>
    </dgm:pt>
    <dgm:pt modelId="{312F3064-4793-E141-A708-2F4A261616CF}" type="pres">
      <dgm:prSet presAssocID="{D6D5D098-BC1A-F34D-8586-E241C3E58466}" presName="rootConnector1" presStyleLbl="node1" presStyleIdx="0" presStyleCnt="0"/>
      <dgm:spPr/>
    </dgm:pt>
    <dgm:pt modelId="{6FE7B0F1-D955-D847-8143-1462494F01C7}" type="pres">
      <dgm:prSet presAssocID="{D6D5D098-BC1A-F34D-8586-E241C3E58466}" presName="hierChild2" presStyleCnt="0"/>
      <dgm:spPr/>
    </dgm:pt>
    <dgm:pt modelId="{15B96E14-07CA-9340-979B-81236BF3F4BB}" type="pres">
      <dgm:prSet presAssocID="{8BA98C82-6968-E646-B1D5-E3198F232854}" presName="Name50" presStyleLbl="parChTrans1D2" presStyleIdx="6" presStyleCnt="9"/>
      <dgm:spPr/>
    </dgm:pt>
    <dgm:pt modelId="{DBF1EED7-15D0-C04E-887F-2A7A96690D49}" type="pres">
      <dgm:prSet presAssocID="{929404C5-27A3-EC4B-A8DC-ABDE5CBFCFF2}" presName="hierRoot2" presStyleCnt="0">
        <dgm:presLayoutVars>
          <dgm:hierBranch val="r"/>
        </dgm:presLayoutVars>
      </dgm:prSet>
      <dgm:spPr/>
    </dgm:pt>
    <dgm:pt modelId="{B2D0E21F-1697-EE4A-9044-57909A59681E}" type="pres">
      <dgm:prSet presAssocID="{929404C5-27A3-EC4B-A8DC-ABDE5CBFCFF2}" presName="rootComposite" presStyleCnt="0"/>
      <dgm:spPr/>
    </dgm:pt>
    <dgm:pt modelId="{E646A734-27A1-FB40-908F-0B2D71DDAE50}" type="pres">
      <dgm:prSet presAssocID="{929404C5-27A3-EC4B-A8DC-ABDE5CBFCFF2}" presName="rootText" presStyleLbl="node2" presStyleIdx="6" presStyleCnt="9" custScaleX="65452" custScaleY="70574">
        <dgm:presLayoutVars>
          <dgm:chPref val="3"/>
        </dgm:presLayoutVars>
      </dgm:prSet>
      <dgm:spPr/>
    </dgm:pt>
    <dgm:pt modelId="{A039C61A-6542-0F47-8C7C-47F52973CD3C}" type="pres">
      <dgm:prSet presAssocID="{929404C5-27A3-EC4B-A8DC-ABDE5CBFCFF2}" presName="rootConnector" presStyleLbl="node2" presStyleIdx="6" presStyleCnt="9"/>
      <dgm:spPr/>
    </dgm:pt>
    <dgm:pt modelId="{02A5B188-160A-2640-BA6F-7F3C97A958ED}" type="pres">
      <dgm:prSet presAssocID="{929404C5-27A3-EC4B-A8DC-ABDE5CBFCFF2}" presName="hierChild4" presStyleCnt="0"/>
      <dgm:spPr/>
    </dgm:pt>
    <dgm:pt modelId="{92652F7A-CBBC-2840-B2F6-3D378C9AC7EA}" type="pres">
      <dgm:prSet presAssocID="{929404C5-27A3-EC4B-A8DC-ABDE5CBFCFF2}" presName="hierChild5" presStyleCnt="0"/>
      <dgm:spPr/>
    </dgm:pt>
    <dgm:pt modelId="{99FC41D6-E18D-6542-A292-4168618D9273}" type="pres">
      <dgm:prSet presAssocID="{614B1B11-1053-7441-9805-527BE68C101D}" presName="Name50" presStyleLbl="parChTrans1D2" presStyleIdx="7" presStyleCnt="9"/>
      <dgm:spPr/>
    </dgm:pt>
    <dgm:pt modelId="{A2E9A8A6-9A0B-F042-8C76-FCAAA258C60C}" type="pres">
      <dgm:prSet presAssocID="{3D9BA9E5-2EAF-8344-9CB7-FB818A1433BD}" presName="hierRoot2" presStyleCnt="0">
        <dgm:presLayoutVars>
          <dgm:hierBranch val="init"/>
        </dgm:presLayoutVars>
      </dgm:prSet>
      <dgm:spPr/>
    </dgm:pt>
    <dgm:pt modelId="{5F43A61F-CC88-044E-8A25-61DB33D10F50}" type="pres">
      <dgm:prSet presAssocID="{3D9BA9E5-2EAF-8344-9CB7-FB818A1433BD}" presName="rootComposite" presStyleCnt="0"/>
      <dgm:spPr/>
    </dgm:pt>
    <dgm:pt modelId="{B7421265-63C9-F547-A5AF-31D536436801}" type="pres">
      <dgm:prSet presAssocID="{3D9BA9E5-2EAF-8344-9CB7-FB818A1433BD}" presName="rootText" presStyleLbl="node2" presStyleIdx="7" presStyleCnt="9" custScaleX="65452" custScaleY="70574">
        <dgm:presLayoutVars>
          <dgm:chPref val="3"/>
        </dgm:presLayoutVars>
      </dgm:prSet>
      <dgm:spPr/>
    </dgm:pt>
    <dgm:pt modelId="{EB672EDA-B4C7-A143-BFDE-B2499D13913A}" type="pres">
      <dgm:prSet presAssocID="{3D9BA9E5-2EAF-8344-9CB7-FB818A1433BD}" presName="rootConnector" presStyleLbl="node2" presStyleIdx="7" presStyleCnt="9"/>
      <dgm:spPr/>
    </dgm:pt>
    <dgm:pt modelId="{0E0953CF-85EB-9144-9986-1BF7461AA99C}" type="pres">
      <dgm:prSet presAssocID="{3D9BA9E5-2EAF-8344-9CB7-FB818A1433BD}" presName="hierChild4" presStyleCnt="0"/>
      <dgm:spPr/>
    </dgm:pt>
    <dgm:pt modelId="{CD91503A-E5FE-6B4A-A5E9-7386E921A81A}" type="pres">
      <dgm:prSet presAssocID="{3D9BA9E5-2EAF-8344-9CB7-FB818A1433BD}" presName="hierChild5" presStyleCnt="0"/>
      <dgm:spPr/>
    </dgm:pt>
    <dgm:pt modelId="{3FD513EC-802C-1643-8293-87A4AC527672}" type="pres">
      <dgm:prSet presAssocID="{0F4A2F3C-EEBC-BB4E-83A8-B7FF8AC062E5}" presName="Name50" presStyleLbl="parChTrans1D2" presStyleIdx="8" presStyleCnt="9"/>
      <dgm:spPr/>
    </dgm:pt>
    <dgm:pt modelId="{37B50035-1671-CB40-A568-B8F67C92FADB}" type="pres">
      <dgm:prSet presAssocID="{0805451C-C682-234F-9C8E-FABBC76C618A}" presName="hierRoot2" presStyleCnt="0">
        <dgm:presLayoutVars>
          <dgm:hierBranch val="init"/>
        </dgm:presLayoutVars>
      </dgm:prSet>
      <dgm:spPr/>
    </dgm:pt>
    <dgm:pt modelId="{6470B195-F3A2-7C46-A430-A56D2A9D21C2}" type="pres">
      <dgm:prSet presAssocID="{0805451C-C682-234F-9C8E-FABBC76C618A}" presName="rootComposite" presStyleCnt="0"/>
      <dgm:spPr/>
    </dgm:pt>
    <dgm:pt modelId="{BB23654E-1545-FF47-B2B8-620A69E956C8}" type="pres">
      <dgm:prSet presAssocID="{0805451C-C682-234F-9C8E-FABBC76C618A}" presName="rootText" presStyleLbl="node2" presStyleIdx="8" presStyleCnt="9" custScaleX="65452" custScaleY="70574">
        <dgm:presLayoutVars>
          <dgm:chPref val="3"/>
        </dgm:presLayoutVars>
      </dgm:prSet>
      <dgm:spPr/>
    </dgm:pt>
    <dgm:pt modelId="{C31485D1-C8FA-8345-9A82-25AA1984F38A}" type="pres">
      <dgm:prSet presAssocID="{0805451C-C682-234F-9C8E-FABBC76C618A}" presName="rootConnector" presStyleLbl="node2" presStyleIdx="8" presStyleCnt="9"/>
      <dgm:spPr/>
    </dgm:pt>
    <dgm:pt modelId="{7E2806CC-CF4F-6E4E-8BC2-D80E39D7DADB}" type="pres">
      <dgm:prSet presAssocID="{0805451C-C682-234F-9C8E-FABBC76C618A}" presName="hierChild4" presStyleCnt="0"/>
      <dgm:spPr/>
    </dgm:pt>
    <dgm:pt modelId="{400BD4C9-0BCD-4C47-BD30-A456C654108E}" type="pres">
      <dgm:prSet presAssocID="{0805451C-C682-234F-9C8E-FABBC76C618A}" presName="hierChild5" presStyleCnt="0"/>
      <dgm:spPr/>
    </dgm:pt>
    <dgm:pt modelId="{8A6710DA-D112-6543-9D41-014383AE41C4}" type="pres">
      <dgm:prSet presAssocID="{D6D5D098-BC1A-F34D-8586-E241C3E58466}" presName="hierChild3" presStyleCnt="0"/>
      <dgm:spPr/>
    </dgm:pt>
  </dgm:ptLst>
  <dgm:cxnLst>
    <dgm:cxn modelId="{1A57F705-1870-6948-B9AE-7B93A3E0B095}" type="presOf" srcId="{3E39BE98-F8C2-1441-9FF0-F440DFF27C56}" destId="{C3D3FABD-3BAE-484D-8EDF-4830E7F6C802}" srcOrd="0" destOrd="0" presId="urn:microsoft.com/office/officeart/2005/8/layout/orgChart1"/>
    <dgm:cxn modelId="{79565611-F763-4640-8197-30675CA5DA86}" type="presOf" srcId="{3D9BA9E5-2EAF-8344-9CB7-FB818A1433BD}" destId="{B7421265-63C9-F547-A5AF-31D536436801}" srcOrd="0" destOrd="0" presId="urn:microsoft.com/office/officeart/2005/8/layout/orgChart1"/>
    <dgm:cxn modelId="{B1EF4416-0CDC-014F-890F-9DF21B1C3045}" type="presOf" srcId="{D6D5D098-BC1A-F34D-8586-E241C3E58466}" destId="{C5621083-B364-5F44-9B3C-419AC0C3BBB4}" srcOrd="0" destOrd="0" presId="urn:microsoft.com/office/officeart/2005/8/layout/orgChart1"/>
    <dgm:cxn modelId="{DDCA9922-5C84-304A-A2F9-189B389B78F3}" type="presOf" srcId="{D6D5D098-BC1A-F34D-8586-E241C3E58466}" destId="{312F3064-4793-E141-A708-2F4A261616CF}" srcOrd="1" destOrd="0" presId="urn:microsoft.com/office/officeart/2005/8/layout/orgChart1"/>
    <dgm:cxn modelId="{A9F65224-A05C-4A43-85DA-D398FCD363CA}" type="presOf" srcId="{F318A07B-27CC-B842-873D-C1A4FA843D16}" destId="{6FCF4812-B9F7-274F-8CE6-A5B4C244F03B}" srcOrd="0" destOrd="0" presId="urn:microsoft.com/office/officeart/2005/8/layout/orgChart1"/>
    <dgm:cxn modelId="{C798CA26-37BB-EC4E-887E-D0926C12F96E}" type="presOf" srcId="{8BA98C82-6968-E646-B1D5-E3198F232854}" destId="{15B96E14-07CA-9340-979B-81236BF3F4BB}" srcOrd="0" destOrd="0" presId="urn:microsoft.com/office/officeart/2005/8/layout/orgChart1"/>
    <dgm:cxn modelId="{A421782C-6468-E341-9567-950657F2058F}" type="presOf" srcId="{3D9BA9E5-2EAF-8344-9CB7-FB818A1433BD}" destId="{EB672EDA-B4C7-A143-BFDE-B2499D13913A}" srcOrd="1" destOrd="0" presId="urn:microsoft.com/office/officeart/2005/8/layout/orgChart1"/>
    <dgm:cxn modelId="{9E2A1A2D-7B61-F942-9B53-E8354C3B1153}" type="presOf" srcId="{991BE79A-6AFC-E04E-B18B-035E3CF90639}" destId="{4319579D-481A-9144-AA61-1410D9FDEF65}" srcOrd="0" destOrd="0" presId="urn:microsoft.com/office/officeart/2005/8/layout/orgChart1"/>
    <dgm:cxn modelId="{3DD79F37-CEA3-D545-821B-71E0307E7B45}" type="presOf" srcId="{E4B1FE54-39A7-714C-9468-ECBDCD4D13DC}" destId="{0803D781-62A1-924F-B4C6-BBFB56526826}" srcOrd="0" destOrd="0" presId="urn:microsoft.com/office/officeart/2005/8/layout/orgChart1"/>
    <dgm:cxn modelId="{E204D13A-F465-8349-BA20-8A4EB3AEB6DA}" type="presOf" srcId="{F11A8F03-5C60-D64C-9449-A4B1C9B405C9}" destId="{57CBD6D3-F68E-A047-B09A-992C61752D0B}" srcOrd="1" destOrd="0" presId="urn:microsoft.com/office/officeart/2005/8/layout/orgChart1"/>
    <dgm:cxn modelId="{5556BD51-898A-0745-B818-853881AD44C1}" type="presOf" srcId="{41698756-AABC-924F-81A8-F80DEFA2A140}" destId="{2D3E46F8-45DF-D84F-A57F-C8E10D753279}" srcOrd="1" destOrd="0" presId="urn:microsoft.com/office/officeart/2005/8/layout/orgChart1"/>
    <dgm:cxn modelId="{967C1053-B7FF-144C-ABF7-36973271B4BA}" srcId="{D6D5D098-BC1A-F34D-8586-E241C3E58466}" destId="{929404C5-27A3-EC4B-A8DC-ABDE5CBFCFF2}" srcOrd="0" destOrd="0" parTransId="{8BA98C82-6968-E646-B1D5-E3198F232854}" sibTransId="{31FFFF29-51F5-F04D-B8D3-0E180DE518E1}"/>
    <dgm:cxn modelId="{905FAA5D-B397-DF46-97ED-67B05509AF7B}" srcId="{F11A8F03-5C60-D64C-9449-A4B1C9B405C9}" destId="{3E39BE98-F8C2-1441-9FF0-F440DFF27C56}" srcOrd="1" destOrd="0" parTransId="{B1583ACA-6C35-E341-B872-D5A7AF961B9B}" sibTransId="{799B3978-B716-274A-81B0-EC38EE3FED9D}"/>
    <dgm:cxn modelId="{6A4EB761-941D-BC4F-8804-A172DE591F63}" type="presOf" srcId="{6D3C73A2-E9DB-2F4F-80AA-DBA1F0F4907B}" destId="{99531A28-7990-AC41-9AAA-5BEAD2C33B06}" srcOrd="0" destOrd="0" presId="urn:microsoft.com/office/officeart/2005/8/layout/orgChart1"/>
    <dgm:cxn modelId="{83F04063-4661-524F-B1BD-29E9C3DD93A3}" type="presOf" srcId="{05DDA32A-6945-3142-B80A-CFB14EFDABD7}" destId="{F27AD913-AE62-8F40-AB4C-AF349F5F08F5}" srcOrd="1" destOrd="0" presId="urn:microsoft.com/office/officeart/2005/8/layout/orgChart1"/>
    <dgm:cxn modelId="{E53E1764-F626-394C-A9FF-DE64AF8C9C4A}" type="presOf" srcId="{19CF59B0-F353-FE4E-8D44-718FE81C67D0}" destId="{D30E4D55-2C77-CB44-8A45-9040CECC585C}" srcOrd="0" destOrd="0" presId="urn:microsoft.com/office/officeart/2005/8/layout/orgChart1"/>
    <dgm:cxn modelId="{242EDC6A-032F-CB45-959D-6FC33BC0537B}" srcId="{05DDA32A-6945-3142-B80A-CFB14EFDABD7}" destId="{2481886E-4D25-5144-8D12-34ACF47BC409}" srcOrd="1" destOrd="0" parTransId="{9F66DAED-8D72-EC4C-9BCD-09468BD6CA41}" sibTransId="{F2ED72AF-17DA-EE4A-8D2B-EE46D0E8F2D7}"/>
    <dgm:cxn modelId="{2B4BB772-D961-7E48-8E4A-B819472EC4D3}" type="presOf" srcId="{0805451C-C682-234F-9C8E-FABBC76C618A}" destId="{BB23654E-1545-FF47-B2B8-620A69E956C8}" srcOrd="0" destOrd="0" presId="urn:microsoft.com/office/officeart/2005/8/layout/orgChart1"/>
    <dgm:cxn modelId="{32ABA876-758D-D94A-A159-7B910C9776F2}" srcId="{6D3C73A2-E9DB-2F4F-80AA-DBA1F0F4907B}" destId="{F11A8F03-5C60-D64C-9449-A4B1C9B405C9}" srcOrd="1" destOrd="0" parTransId="{15588D61-0D5B-0C45-8AC3-9785BF0B342B}" sibTransId="{ECEF5E83-C06D-AE44-BD0F-116AB41A8745}"/>
    <dgm:cxn modelId="{559F417B-D554-AC40-BCE7-A8C749286C27}" type="presOf" srcId="{2481886E-4D25-5144-8D12-34ACF47BC409}" destId="{778F07B5-B6E9-A74F-80FF-CBADFB34E15A}" srcOrd="0" destOrd="0" presId="urn:microsoft.com/office/officeart/2005/8/layout/orgChart1"/>
    <dgm:cxn modelId="{3A654D7D-C203-9342-A9AE-48E5A3DFF7E9}" type="presOf" srcId="{AC26FAC4-59A4-5E4D-9594-34A6752139A8}" destId="{68FD2936-3E8C-A445-ABDB-38C15EEF9225}" srcOrd="0" destOrd="0" presId="urn:microsoft.com/office/officeart/2005/8/layout/orgChart1"/>
    <dgm:cxn modelId="{BE131B80-6087-2D43-92FA-0955E81D7686}" type="presOf" srcId="{614B1B11-1053-7441-9805-527BE68C101D}" destId="{99FC41D6-E18D-6542-A292-4168618D9273}" srcOrd="0" destOrd="0" presId="urn:microsoft.com/office/officeart/2005/8/layout/orgChart1"/>
    <dgm:cxn modelId="{08578087-F9AF-2F44-88C6-8619A9CF34B3}" srcId="{F11A8F03-5C60-D64C-9449-A4B1C9B405C9}" destId="{7EBE03C7-3107-3347-B989-A1312B4A4BDE}" srcOrd="2" destOrd="0" parTransId="{991BE79A-6AFC-E04E-B18B-035E3CF90639}" sibTransId="{610E167E-0D08-024E-B753-CE0368AADACB}"/>
    <dgm:cxn modelId="{089BD789-5DB1-C647-B030-D2AC83380B77}" type="presOf" srcId="{0F4A2F3C-EEBC-BB4E-83A8-B7FF8AC062E5}" destId="{3FD513EC-802C-1643-8293-87A4AC527672}" srcOrd="0" destOrd="0" presId="urn:microsoft.com/office/officeart/2005/8/layout/orgChart1"/>
    <dgm:cxn modelId="{34929B8B-C92D-134B-9083-A2CC3404F3B2}" srcId="{F11A8F03-5C60-D64C-9449-A4B1C9B405C9}" destId="{41698756-AABC-924F-81A8-F80DEFA2A140}" srcOrd="0" destOrd="0" parTransId="{19CF59B0-F353-FE4E-8D44-718FE81C67D0}" sibTransId="{053BEA69-B1B1-E841-9BE5-D2D93F747A90}"/>
    <dgm:cxn modelId="{67537990-297C-9241-BCDF-D9F3B61F30EE}" type="presOf" srcId="{0805451C-C682-234F-9C8E-FABBC76C618A}" destId="{C31485D1-C8FA-8345-9A82-25AA1984F38A}" srcOrd="1" destOrd="0" presId="urn:microsoft.com/office/officeart/2005/8/layout/orgChart1"/>
    <dgm:cxn modelId="{5CB1D0AE-584A-844C-8B91-CB01AB326E6B}" type="presOf" srcId="{41698756-AABC-924F-81A8-F80DEFA2A140}" destId="{700C0623-E1F8-AA40-8B84-BCC13D161C52}" srcOrd="0" destOrd="0" presId="urn:microsoft.com/office/officeart/2005/8/layout/orgChart1"/>
    <dgm:cxn modelId="{7700C2BE-0BB2-AA44-A22F-34D108932C74}" type="presOf" srcId="{2481886E-4D25-5144-8D12-34ACF47BC409}" destId="{ACC764E9-5B2A-B142-A9C1-F7F53C14CE4D}" srcOrd="1" destOrd="0" presId="urn:microsoft.com/office/officeart/2005/8/layout/orgChart1"/>
    <dgm:cxn modelId="{3ED561C2-E784-2C44-926B-554A2022BACB}" type="presOf" srcId="{9F66DAED-8D72-EC4C-9BCD-09468BD6CA41}" destId="{2DE25647-43BD-4E4B-85B1-FE200E92CC78}" srcOrd="0" destOrd="0" presId="urn:microsoft.com/office/officeart/2005/8/layout/orgChart1"/>
    <dgm:cxn modelId="{7C71ABC8-31BA-FA49-BC7E-19EC0C688269}" type="presOf" srcId="{F11A8F03-5C60-D64C-9449-A4B1C9B405C9}" destId="{F6DE78C1-34F9-B843-901B-2FD9219054A8}" srcOrd="0" destOrd="0" presId="urn:microsoft.com/office/officeart/2005/8/layout/orgChart1"/>
    <dgm:cxn modelId="{A592AFCC-0043-9E40-9304-104D70CC97FC}" srcId="{6D3C73A2-E9DB-2F4F-80AA-DBA1F0F4907B}" destId="{D6D5D098-BC1A-F34D-8586-E241C3E58466}" srcOrd="2" destOrd="0" parTransId="{7DC78DB6-A725-484E-8C09-109319413D2C}" sibTransId="{B17851EF-2E17-5A4A-9308-4AC282085446}"/>
    <dgm:cxn modelId="{EDA4E0CD-77C4-674E-A9E4-C997F1CD8025}" type="presOf" srcId="{7EBE03C7-3107-3347-B989-A1312B4A4BDE}" destId="{A7825A13-581D-B847-9E6B-8162A36D5D2E}" srcOrd="0" destOrd="0" presId="urn:microsoft.com/office/officeart/2005/8/layout/orgChart1"/>
    <dgm:cxn modelId="{440877CE-82F0-B640-A955-653AFCDC67C0}" type="presOf" srcId="{3E39BE98-F8C2-1441-9FF0-F440DFF27C56}" destId="{38A459FD-AC73-0344-8A22-75B8A99B1A60}" srcOrd="1" destOrd="0" presId="urn:microsoft.com/office/officeart/2005/8/layout/orgChart1"/>
    <dgm:cxn modelId="{612224D1-9A87-A14B-A559-BB8DDC7287F7}" srcId="{05DDA32A-6945-3142-B80A-CFB14EFDABD7}" destId="{6AED0542-E8DE-634E-B6F0-6C1BDD9C8DDD}" srcOrd="0" destOrd="0" parTransId="{AC26FAC4-59A4-5E4D-9594-34A6752139A8}" sibTransId="{398CBA00-35EA-7140-A447-555B4E39092A}"/>
    <dgm:cxn modelId="{1C0F8BD2-D879-E44A-B13F-17E7948CDE15}" srcId="{D6D5D098-BC1A-F34D-8586-E241C3E58466}" destId="{0805451C-C682-234F-9C8E-FABBC76C618A}" srcOrd="2" destOrd="0" parTransId="{0F4A2F3C-EEBC-BB4E-83A8-B7FF8AC062E5}" sibTransId="{6E5ED20D-F5EF-F94C-998A-4FE38353A518}"/>
    <dgm:cxn modelId="{E8BD65D5-3E50-F940-9A52-AB23B8B5EC20}" srcId="{05DDA32A-6945-3142-B80A-CFB14EFDABD7}" destId="{F318A07B-27CC-B842-873D-C1A4FA843D16}" srcOrd="2" destOrd="0" parTransId="{E4B1FE54-39A7-714C-9468-ECBDCD4D13DC}" sibTransId="{B2542FA3-439C-8D45-8219-4DDAE4171A3D}"/>
    <dgm:cxn modelId="{DD9A18D6-164D-FC4E-8D1D-B76EFB0ECA7F}" type="presOf" srcId="{05DDA32A-6945-3142-B80A-CFB14EFDABD7}" destId="{863AD38C-08F8-1D46-AF41-365A6ABE2BC5}" srcOrd="0" destOrd="0" presId="urn:microsoft.com/office/officeart/2005/8/layout/orgChart1"/>
    <dgm:cxn modelId="{997AEBDD-0619-374E-8E98-DD111C5C8912}" type="presOf" srcId="{F318A07B-27CC-B842-873D-C1A4FA843D16}" destId="{E8EC7739-417C-9847-ACF0-F2FE826FCB5C}" srcOrd="1" destOrd="0" presId="urn:microsoft.com/office/officeart/2005/8/layout/orgChart1"/>
    <dgm:cxn modelId="{F4018FE9-F198-3148-A64C-E7CB0A029013}" type="presOf" srcId="{B1583ACA-6C35-E341-B872-D5A7AF961B9B}" destId="{277CD003-2B4C-964A-BAD1-FC156C601583}" srcOrd="0" destOrd="0" presId="urn:microsoft.com/office/officeart/2005/8/layout/orgChart1"/>
    <dgm:cxn modelId="{6A634EEC-62AC-8543-8E46-061E002A8BB8}" type="presOf" srcId="{7EBE03C7-3107-3347-B989-A1312B4A4BDE}" destId="{B636C7AC-B106-E04E-AA35-7E9281778332}" srcOrd="1" destOrd="0" presId="urn:microsoft.com/office/officeart/2005/8/layout/orgChart1"/>
    <dgm:cxn modelId="{D08D4BF1-5EE0-E94B-832B-3952F8ED393D}" srcId="{D6D5D098-BC1A-F34D-8586-E241C3E58466}" destId="{3D9BA9E5-2EAF-8344-9CB7-FB818A1433BD}" srcOrd="1" destOrd="0" parTransId="{614B1B11-1053-7441-9805-527BE68C101D}" sibTransId="{7227797C-B1D0-4646-9AE5-29723F03F859}"/>
    <dgm:cxn modelId="{0772EDF2-7FDC-B746-BABE-E4699143DAD9}" type="presOf" srcId="{6AED0542-E8DE-634E-B6F0-6C1BDD9C8DDD}" destId="{01A1082A-B4FC-0440-9A83-A67EDD6D1AEA}" srcOrd="0" destOrd="0" presId="urn:microsoft.com/office/officeart/2005/8/layout/orgChart1"/>
    <dgm:cxn modelId="{7330F9F2-1F7B-2C4F-ABD5-6A4E4ABA839A}" type="presOf" srcId="{929404C5-27A3-EC4B-A8DC-ABDE5CBFCFF2}" destId="{E646A734-27A1-FB40-908F-0B2D71DDAE50}" srcOrd="0" destOrd="0" presId="urn:microsoft.com/office/officeart/2005/8/layout/orgChart1"/>
    <dgm:cxn modelId="{313684F3-3F0D-3443-806B-E782316674FB}" srcId="{6D3C73A2-E9DB-2F4F-80AA-DBA1F0F4907B}" destId="{05DDA32A-6945-3142-B80A-CFB14EFDABD7}" srcOrd="0" destOrd="0" parTransId="{F44A9F12-EAF2-B74F-B170-A53250AB375B}" sibTransId="{F90E9A8F-0630-B64B-9774-B77BFA62F247}"/>
    <dgm:cxn modelId="{B0166FF8-35EF-4D4A-AD65-F812794413B6}" type="presOf" srcId="{6AED0542-E8DE-634E-B6F0-6C1BDD9C8DDD}" destId="{DB66F77A-84D0-4549-963C-EA4405C3D32E}" srcOrd="1" destOrd="0" presId="urn:microsoft.com/office/officeart/2005/8/layout/orgChart1"/>
    <dgm:cxn modelId="{C9B79FFD-000E-AA46-A5C4-6CA84B917731}" type="presOf" srcId="{929404C5-27A3-EC4B-A8DC-ABDE5CBFCFF2}" destId="{A039C61A-6542-0F47-8C7C-47F52973CD3C}" srcOrd="1" destOrd="0" presId="urn:microsoft.com/office/officeart/2005/8/layout/orgChart1"/>
    <dgm:cxn modelId="{28502B90-A8EE-084B-8574-16EE715EFF44}" type="presParOf" srcId="{99531A28-7990-AC41-9AAA-5BEAD2C33B06}" destId="{93262D79-31AC-7F4F-A349-AA6D5583C206}" srcOrd="0" destOrd="0" presId="urn:microsoft.com/office/officeart/2005/8/layout/orgChart1"/>
    <dgm:cxn modelId="{D0BC6059-408B-8D4D-B4CE-C7EA2E26014C}" type="presParOf" srcId="{93262D79-31AC-7F4F-A349-AA6D5583C206}" destId="{FF2D0729-06BD-A44A-BC82-839120740DD7}" srcOrd="0" destOrd="0" presId="urn:microsoft.com/office/officeart/2005/8/layout/orgChart1"/>
    <dgm:cxn modelId="{7D72BCCE-E75D-DA42-90E1-2F36DB695A29}" type="presParOf" srcId="{FF2D0729-06BD-A44A-BC82-839120740DD7}" destId="{863AD38C-08F8-1D46-AF41-365A6ABE2BC5}" srcOrd="0" destOrd="0" presId="urn:microsoft.com/office/officeart/2005/8/layout/orgChart1"/>
    <dgm:cxn modelId="{E6FCB3E7-F6AE-3E49-9AF3-A66FD6D30052}" type="presParOf" srcId="{FF2D0729-06BD-A44A-BC82-839120740DD7}" destId="{F27AD913-AE62-8F40-AB4C-AF349F5F08F5}" srcOrd="1" destOrd="0" presId="urn:microsoft.com/office/officeart/2005/8/layout/orgChart1"/>
    <dgm:cxn modelId="{4752F330-6E94-5941-9908-3D49691178FD}" type="presParOf" srcId="{93262D79-31AC-7F4F-A349-AA6D5583C206}" destId="{D48C8290-F4CA-F44B-8427-0BB2D96705C6}" srcOrd="1" destOrd="0" presId="urn:microsoft.com/office/officeart/2005/8/layout/orgChart1"/>
    <dgm:cxn modelId="{49205495-7A35-A04F-8B66-2E805C1D644D}" type="presParOf" srcId="{D48C8290-F4CA-F44B-8427-0BB2D96705C6}" destId="{68FD2936-3E8C-A445-ABDB-38C15EEF9225}" srcOrd="0" destOrd="0" presId="urn:microsoft.com/office/officeart/2005/8/layout/orgChart1"/>
    <dgm:cxn modelId="{D67112FC-1494-564E-81B0-9147FBEC1A06}" type="presParOf" srcId="{D48C8290-F4CA-F44B-8427-0BB2D96705C6}" destId="{41D41788-2BA7-914A-97F2-0DFFB2DDCCEA}" srcOrd="1" destOrd="0" presId="urn:microsoft.com/office/officeart/2005/8/layout/orgChart1"/>
    <dgm:cxn modelId="{C493813E-EF95-AC43-8EF3-1585668BD698}" type="presParOf" srcId="{41D41788-2BA7-914A-97F2-0DFFB2DDCCEA}" destId="{FE4D40EA-D393-A745-800F-EF2BA1C5E06D}" srcOrd="0" destOrd="0" presId="urn:microsoft.com/office/officeart/2005/8/layout/orgChart1"/>
    <dgm:cxn modelId="{55A414F6-E88F-CD45-A943-EC242C92E3E1}" type="presParOf" srcId="{FE4D40EA-D393-A745-800F-EF2BA1C5E06D}" destId="{01A1082A-B4FC-0440-9A83-A67EDD6D1AEA}" srcOrd="0" destOrd="0" presId="urn:microsoft.com/office/officeart/2005/8/layout/orgChart1"/>
    <dgm:cxn modelId="{CABFB97E-F6B3-984F-850F-751F5801B2AC}" type="presParOf" srcId="{FE4D40EA-D393-A745-800F-EF2BA1C5E06D}" destId="{DB66F77A-84D0-4549-963C-EA4405C3D32E}" srcOrd="1" destOrd="0" presId="urn:microsoft.com/office/officeart/2005/8/layout/orgChart1"/>
    <dgm:cxn modelId="{EFA75538-23CB-2A45-9E28-079B17794E17}" type="presParOf" srcId="{41D41788-2BA7-914A-97F2-0DFFB2DDCCEA}" destId="{A8C517E5-648B-9546-B32E-AE9D908AE1F3}" srcOrd="1" destOrd="0" presId="urn:microsoft.com/office/officeart/2005/8/layout/orgChart1"/>
    <dgm:cxn modelId="{AEE97A23-3871-A84C-9030-0A81FF9B4697}" type="presParOf" srcId="{41D41788-2BA7-914A-97F2-0DFFB2DDCCEA}" destId="{55364B94-5E40-A946-99A2-9728F9A152DF}" srcOrd="2" destOrd="0" presId="urn:microsoft.com/office/officeart/2005/8/layout/orgChart1"/>
    <dgm:cxn modelId="{1E0454FE-E7CE-C647-813D-4E9713A5B9A3}" type="presParOf" srcId="{D48C8290-F4CA-F44B-8427-0BB2D96705C6}" destId="{2DE25647-43BD-4E4B-85B1-FE200E92CC78}" srcOrd="2" destOrd="0" presId="urn:microsoft.com/office/officeart/2005/8/layout/orgChart1"/>
    <dgm:cxn modelId="{70691448-6483-8442-95C8-FD6E21541BC3}" type="presParOf" srcId="{D48C8290-F4CA-F44B-8427-0BB2D96705C6}" destId="{B9462A23-7D91-174C-869A-A506A4EBDD2D}" srcOrd="3" destOrd="0" presId="urn:microsoft.com/office/officeart/2005/8/layout/orgChart1"/>
    <dgm:cxn modelId="{593343AC-3FDA-A54B-B256-9AD8286356D7}" type="presParOf" srcId="{B9462A23-7D91-174C-869A-A506A4EBDD2D}" destId="{58EF00D3-610F-B649-B2E2-393D2BD130A5}" srcOrd="0" destOrd="0" presId="urn:microsoft.com/office/officeart/2005/8/layout/orgChart1"/>
    <dgm:cxn modelId="{50E47D01-E160-E64F-811A-A9D811DD88C3}" type="presParOf" srcId="{58EF00D3-610F-B649-B2E2-393D2BD130A5}" destId="{778F07B5-B6E9-A74F-80FF-CBADFB34E15A}" srcOrd="0" destOrd="0" presId="urn:microsoft.com/office/officeart/2005/8/layout/orgChart1"/>
    <dgm:cxn modelId="{D2B69D68-6E2C-684C-87D5-AC86F4D5C33C}" type="presParOf" srcId="{58EF00D3-610F-B649-B2E2-393D2BD130A5}" destId="{ACC764E9-5B2A-B142-A9C1-F7F53C14CE4D}" srcOrd="1" destOrd="0" presId="urn:microsoft.com/office/officeart/2005/8/layout/orgChart1"/>
    <dgm:cxn modelId="{AEA8768B-D565-374A-B676-C804783D76E5}" type="presParOf" srcId="{B9462A23-7D91-174C-869A-A506A4EBDD2D}" destId="{0B54C05D-68C4-0C42-8A98-133B1255D2DA}" srcOrd="1" destOrd="0" presId="urn:microsoft.com/office/officeart/2005/8/layout/orgChart1"/>
    <dgm:cxn modelId="{74266353-3671-1547-BA98-DA34D953EFB9}" type="presParOf" srcId="{B9462A23-7D91-174C-869A-A506A4EBDD2D}" destId="{061C5D70-3E67-BE44-A2CD-F09631E34E7A}" srcOrd="2" destOrd="0" presId="urn:microsoft.com/office/officeart/2005/8/layout/orgChart1"/>
    <dgm:cxn modelId="{B8EE8E46-3DD0-1942-8FD1-AF971F84A5FE}" type="presParOf" srcId="{D48C8290-F4CA-F44B-8427-0BB2D96705C6}" destId="{0803D781-62A1-924F-B4C6-BBFB56526826}" srcOrd="4" destOrd="0" presId="urn:microsoft.com/office/officeart/2005/8/layout/orgChart1"/>
    <dgm:cxn modelId="{BB59D8DE-977A-BC4D-8416-94933E0574C9}" type="presParOf" srcId="{D48C8290-F4CA-F44B-8427-0BB2D96705C6}" destId="{8C4ADDC8-6279-DF40-9B1D-F4B52D6600D0}" srcOrd="5" destOrd="0" presId="urn:microsoft.com/office/officeart/2005/8/layout/orgChart1"/>
    <dgm:cxn modelId="{6D1B1656-26D1-5E40-A505-90A4D8AA96FB}" type="presParOf" srcId="{8C4ADDC8-6279-DF40-9B1D-F4B52D6600D0}" destId="{94DE8DB2-C81B-1747-B9A2-396E9F2CFDED}" srcOrd="0" destOrd="0" presId="urn:microsoft.com/office/officeart/2005/8/layout/orgChart1"/>
    <dgm:cxn modelId="{C66299DE-783D-F54F-9266-CA760DA4936C}" type="presParOf" srcId="{94DE8DB2-C81B-1747-B9A2-396E9F2CFDED}" destId="{6FCF4812-B9F7-274F-8CE6-A5B4C244F03B}" srcOrd="0" destOrd="0" presId="urn:microsoft.com/office/officeart/2005/8/layout/orgChart1"/>
    <dgm:cxn modelId="{F9412391-17EF-7B44-B59E-121C4DFB2046}" type="presParOf" srcId="{94DE8DB2-C81B-1747-B9A2-396E9F2CFDED}" destId="{E8EC7739-417C-9847-ACF0-F2FE826FCB5C}" srcOrd="1" destOrd="0" presId="urn:microsoft.com/office/officeart/2005/8/layout/orgChart1"/>
    <dgm:cxn modelId="{D3BF52BD-CDB1-5843-8982-868EB92397CE}" type="presParOf" srcId="{8C4ADDC8-6279-DF40-9B1D-F4B52D6600D0}" destId="{45DDF6F7-0D7C-344A-B0D6-46670EC32FDE}" srcOrd="1" destOrd="0" presId="urn:microsoft.com/office/officeart/2005/8/layout/orgChart1"/>
    <dgm:cxn modelId="{227B3519-6FD6-3F49-9CC8-FF93C4A108D1}" type="presParOf" srcId="{8C4ADDC8-6279-DF40-9B1D-F4B52D6600D0}" destId="{603B4CB9-F5C5-6D44-88A7-1F161512038A}" srcOrd="2" destOrd="0" presId="urn:microsoft.com/office/officeart/2005/8/layout/orgChart1"/>
    <dgm:cxn modelId="{6E718805-273F-FD48-BA78-67AE8C8B24A9}" type="presParOf" srcId="{93262D79-31AC-7F4F-A349-AA6D5583C206}" destId="{5003F2A6-0AE2-D145-86CC-FEC89A0FFB84}" srcOrd="2" destOrd="0" presId="urn:microsoft.com/office/officeart/2005/8/layout/orgChart1"/>
    <dgm:cxn modelId="{8ACE8A73-8DA4-784E-8A89-653B2BB917ED}" type="presParOf" srcId="{99531A28-7990-AC41-9AAA-5BEAD2C33B06}" destId="{CA312621-75A5-E04D-A448-38004B05DCC8}" srcOrd="1" destOrd="0" presId="urn:microsoft.com/office/officeart/2005/8/layout/orgChart1"/>
    <dgm:cxn modelId="{4FEA2CA9-ACE0-544A-9E8D-DAEA154D839D}" type="presParOf" srcId="{CA312621-75A5-E04D-A448-38004B05DCC8}" destId="{8E53BAC0-E85F-7549-A64D-5EFBE0D69D48}" srcOrd="0" destOrd="0" presId="urn:microsoft.com/office/officeart/2005/8/layout/orgChart1"/>
    <dgm:cxn modelId="{8C7C536F-2B23-024F-B86C-E6D5AA5B074D}" type="presParOf" srcId="{8E53BAC0-E85F-7549-A64D-5EFBE0D69D48}" destId="{F6DE78C1-34F9-B843-901B-2FD9219054A8}" srcOrd="0" destOrd="0" presId="urn:microsoft.com/office/officeart/2005/8/layout/orgChart1"/>
    <dgm:cxn modelId="{4AAF4D09-4BC2-DF46-B6D2-5D5734657105}" type="presParOf" srcId="{8E53BAC0-E85F-7549-A64D-5EFBE0D69D48}" destId="{57CBD6D3-F68E-A047-B09A-992C61752D0B}" srcOrd="1" destOrd="0" presId="urn:microsoft.com/office/officeart/2005/8/layout/orgChart1"/>
    <dgm:cxn modelId="{EE8026C7-D28E-EA44-B541-27E2FA6FACD1}" type="presParOf" srcId="{CA312621-75A5-E04D-A448-38004B05DCC8}" destId="{D5EA27C6-5BFC-BA4E-A7AE-EE89F1B8C478}" srcOrd="1" destOrd="0" presId="urn:microsoft.com/office/officeart/2005/8/layout/orgChart1"/>
    <dgm:cxn modelId="{69B530ED-DFB3-8D42-9840-0C00623D5D29}" type="presParOf" srcId="{D5EA27C6-5BFC-BA4E-A7AE-EE89F1B8C478}" destId="{D30E4D55-2C77-CB44-8A45-9040CECC585C}" srcOrd="0" destOrd="0" presId="urn:microsoft.com/office/officeart/2005/8/layout/orgChart1"/>
    <dgm:cxn modelId="{CEAC8BC7-E8F2-3046-ABD7-37F311DCBA87}" type="presParOf" srcId="{D5EA27C6-5BFC-BA4E-A7AE-EE89F1B8C478}" destId="{45EBE014-00FA-A049-B222-C6F5546A83DE}" srcOrd="1" destOrd="0" presId="urn:microsoft.com/office/officeart/2005/8/layout/orgChart1"/>
    <dgm:cxn modelId="{A0F72D76-492A-D841-ADCF-9F96F745EC78}" type="presParOf" srcId="{45EBE014-00FA-A049-B222-C6F5546A83DE}" destId="{9ED85D7B-68F7-B647-9DD9-22CC9C414F51}" srcOrd="0" destOrd="0" presId="urn:microsoft.com/office/officeart/2005/8/layout/orgChart1"/>
    <dgm:cxn modelId="{4C8F50E6-CBE8-F542-9DD9-0504A56E275C}" type="presParOf" srcId="{9ED85D7B-68F7-B647-9DD9-22CC9C414F51}" destId="{700C0623-E1F8-AA40-8B84-BCC13D161C52}" srcOrd="0" destOrd="0" presId="urn:microsoft.com/office/officeart/2005/8/layout/orgChart1"/>
    <dgm:cxn modelId="{671699F4-7741-4145-8BA5-824290C8E921}" type="presParOf" srcId="{9ED85D7B-68F7-B647-9DD9-22CC9C414F51}" destId="{2D3E46F8-45DF-D84F-A57F-C8E10D753279}" srcOrd="1" destOrd="0" presId="urn:microsoft.com/office/officeart/2005/8/layout/orgChart1"/>
    <dgm:cxn modelId="{CD79D423-C241-ED4C-B976-30624A0864B8}" type="presParOf" srcId="{45EBE014-00FA-A049-B222-C6F5546A83DE}" destId="{36EE4A07-E4FC-804B-86C4-46CC222BB4C5}" srcOrd="1" destOrd="0" presId="urn:microsoft.com/office/officeart/2005/8/layout/orgChart1"/>
    <dgm:cxn modelId="{38D37A8C-B30B-094D-95E2-4FCC047068D9}" type="presParOf" srcId="{45EBE014-00FA-A049-B222-C6F5546A83DE}" destId="{D019748A-6103-974A-B783-FD7193824924}" srcOrd="2" destOrd="0" presId="urn:microsoft.com/office/officeart/2005/8/layout/orgChart1"/>
    <dgm:cxn modelId="{A529C858-FDC9-DE4D-A7AA-ECCBC1D613E5}" type="presParOf" srcId="{D5EA27C6-5BFC-BA4E-A7AE-EE89F1B8C478}" destId="{277CD003-2B4C-964A-BAD1-FC156C601583}" srcOrd="2" destOrd="0" presId="urn:microsoft.com/office/officeart/2005/8/layout/orgChart1"/>
    <dgm:cxn modelId="{1A74EE0C-3CC9-DA43-A677-8F6F294CC5C2}" type="presParOf" srcId="{D5EA27C6-5BFC-BA4E-A7AE-EE89F1B8C478}" destId="{869F187A-FB11-6A42-BFEE-202E3D898CD7}" srcOrd="3" destOrd="0" presId="urn:microsoft.com/office/officeart/2005/8/layout/orgChart1"/>
    <dgm:cxn modelId="{F0414309-8EB0-B442-A786-C6EE3FC5AEF2}" type="presParOf" srcId="{869F187A-FB11-6A42-BFEE-202E3D898CD7}" destId="{D6AE541A-2C9D-3941-94C3-07E9B2283E15}" srcOrd="0" destOrd="0" presId="urn:microsoft.com/office/officeart/2005/8/layout/orgChart1"/>
    <dgm:cxn modelId="{5E6441DC-FF61-5B42-8ADD-3F0774D384E4}" type="presParOf" srcId="{D6AE541A-2C9D-3941-94C3-07E9B2283E15}" destId="{C3D3FABD-3BAE-484D-8EDF-4830E7F6C802}" srcOrd="0" destOrd="0" presId="urn:microsoft.com/office/officeart/2005/8/layout/orgChart1"/>
    <dgm:cxn modelId="{DB1E9E37-CD20-204C-BDB5-AC7BFB26558C}" type="presParOf" srcId="{D6AE541A-2C9D-3941-94C3-07E9B2283E15}" destId="{38A459FD-AC73-0344-8A22-75B8A99B1A60}" srcOrd="1" destOrd="0" presId="urn:microsoft.com/office/officeart/2005/8/layout/orgChart1"/>
    <dgm:cxn modelId="{FFEC5F35-6FE7-CA4F-A4D7-7599E1118E43}" type="presParOf" srcId="{869F187A-FB11-6A42-BFEE-202E3D898CD7}" destId="{F27BEEFE-7773-1147-841F-97DC786CB429}" srcOrd="1" destOrd="0" presId="urn:microsoft.com/office/officeart/2005/8/layout/orgChart1"/>
    <dgm:cxn modelId="{49732B98-7700-704A-9FED-E0FBB0A73EE5}" type="presParOf" srcId="{869F187A-FB11-6A42-BFEE-202E3D898CD7}" destId="{A06C3A7F-8E00-A145-800F-EA546A41BB89}" srcOrd="2" destOrd="0" presId="urn:microsoft.com/office/officeart/2005/8/layout/orgChart1"/>
    <dgm:cxn modelId="{AB74C118-5CE6-D14D-82FB-341668E7D4E6}" type="presParOf" srcId="{D5EA27C6-5BFC-BA4E-A7AE-EE89F1B8C478}" destId="{4319579D-481A-9144-AA61-1410D9FDEF65}" srcOrd="4" destOrd="0" presId="urn:microsoft.com/office/officeart/2005/8/layout/orgChart1"/>
    <dgm:cxn modelId="{84B76C04-FB28-7C45-9CA0-DFD936B3014B}" type="presParOf" srcId="{D5EA27C6-5BFC-BA4E-A7AE-EE89F1B8C478}" destId="{D6F499CE-370E-0243-B5B6-BDB3C3F1C081}" srcOrd="5" destOrd="0" presId="urn:microsoft.com/office/officeart/2005/8/layout/orgChart1"/>
    <dgm:cxn modelId="{D50F7663-A063-6042-BCC0-320BE9EE5CA5}" type="presParOf" srcId="{D6F499CE-370E-0243-B5B6-BDB3C3F1C081}" destId="{164DDDBF-D9DA-634D-871A-E527CC4C9A82}" srcOrd="0" destOrd="0" presId="urn:microsoft.com/office/officeart/2005/8/layout/orgChart1"/>
    <dgm:cxn modelId="{1D18A0DD-8B75-E246-8306-4B1FE4FE9009}" type="presParOf" srcId="{164DDDBF-D9DA-634D-871A-E527CC4C9A82}" destId="{A7825A13-581D-B847-9E6B-8162A36D5D2E}" srcOrd="0" destOrd="0" presId="urn:microsoft.com/office/officeart/2005/8/layout/orgChart1"/>
    <dgm:cxn modelId="{5EB99CB8-855F-AC45-874A-E4799803739F}" type="presParOf" srcId="{164DDDBF-D9DA-634D-871A-E527CC4C9A82}" destId="{B636C7AC-B106-E04E-AA35-7E9281778332}" srcOrd="1" destOrd="0" presId="urn:microsoft.com/office/officeart/2005/8/layout/orgChart1"/>
    <dgm:cxn modelId="{1DCA6B8D-A2AE-5248-970E-379C436C3D91}" type="presParOf" srcId="{D6F499CE-370E-0243-B5B6-BDB3C3F1C081}" destId="{EF647729-83CA-F040-859E-CC6F1399A8BC}" srcOrd="1" destOrd="0" presId="urn:microsoft.com/office/officeart/2005/8/layout/orgChart1"/>
    <dgm:cxn modelId="{01FF47C0-F815-4F43-93F0-613BAD50E99A}" type="presParOf" srcId="{D6F499CE-370E-0243-B5B6-BDB3C3F1C081}" destId="{5DA81939-AD73-1340-8BF2-39706C20CEFF}" srcOrd="2" destOrd="0" presId="urn:microsoft.com/office/officeart/2005/8/layout/orgChart1"/>
    <dgm:cxn modelId="{16D3FB9B-9FDF-6D4D-A434-90EC032280CE}" type="presParOf" srcId="{CA312621-75A5-E04D-A448-38004B05DCC8}" destId="{8FF35ECB-E8C7-394E-A650-A98C91F36AA7}" srcOrd="2" destOrd="0" presId="urn:microsoft.com/office/officeart/2005/8/layout/orgChart1"/>
    <dgm:cxn modelId="{29FE4C9E-EEDB-0945-B45F-BD43F643FFE7}" type="presParOf" srcId="{99531A28-7990-AC41-9AAA-5BEAD2C33B06}" destId="{6A77E7E6-57C5-0540-992C-848C9037B38B}" srcOrd="2" destOrd="0" presId="urn:microsoft.com/office/officeart/2005/8/layout/orgChart1"/>
    <dgm:cxn modelId="{7175EF7B-9373-9D41-9A40-482F241A6F1B}" type="presParOf" srcId="{6A77E7E6-57C5-0540-992C-848C9037B38B}" destId="{653FC9E8-929A-7541-9485-245CEB47AE43}" srcOrd="0" destOrd="0" presId="urn:microsoft.com/office/officeart/2005/8/layout/orgChart1"/>
    <dgm:cxn modelId="{0AF83C7F-96D8-A043-B7CB-6D03B87A40BF}" type="presParOf" srcId="{653FC9E8-929A-7541-9485-245CEB47AE43}" destId="{C5621083-B364-5F44-9B3C-419AC0C3BBB4}" srcOrd="0" destOrd="0" presId="urn:microsoft.com/office/officeart/2005/8/layout/orgChart1"/>
    <dgm:cxn modelId="{64FF664D-8558-CD49-83B7-1ACA4E50C75F}" type="presParOf" srcId="{653FC9E8-929A-7541-9485-245CEB47AE43}" destId="{312F3064-4793-E141-A708-2F4A261616CF}" srcOrd="1" destOrd="0" presId="urn:microsoft.com/office/officeart/2005/8/layout/orgChart1"/>
    <dgm:cxn modelId="{D42B9C42-A4C0-3346-8CE7-1900756252D5}" type="presParOf" srcId="{6A77E7E6-57C5-0540-992C-848C9037B38B}" destId="{6FE7B0F1-D955-D847-8143-1462494F01C7}" srcOrd="1" destOrd="0" presId="urn:microsoft.com/office/officeart/2005/8/layout/orgChart1"/>
    <dgm:cxn modelId="{2B552F50-3332-BE42-B0FE-0C3D652FED4F}" type="presParOf" srcId="{6FE7B0F1-D955-D847-8143-1462494F01C7}" destId="{15B96E14-07CA-9340-979B-81236BF3F4BB}" srcOrd="0" destOrd="0" presId="urn:microsoft.com/office/officeart/2005/8/layout/orgChart1"/>
    <dgm:cxn modelId="{83E9FF80-3183-244C-B896-E94D57DCD434}" type="presParOf" srcId="{6FE7B0F1-D955-D847-8143-1462494F01C7}" destId="{DBF1EED7-15D0-C04E-887F-2A7A96690D49}" srcOrd="1" destOrd="0" presId="urn:microsoft.com/office/officeart/2005/8/layout/orgChart1"/>
    <dgm:cxn modelId="{E36BC40B-3E79-7E4F-85E3-B460FA0118C7}" type="presParOf" srcId="{DBF1EED7-15D0-C04E-887F-2A7A96690D49}" destId="{B2D0E21F-1697-EE4A-9044-57909A59681E}" srcOrd="0" destOrd="0" presId="urn:microsoft.com/office/officeart/2005/8/layout/orgChart1"/>
    <dgm:cxn modelId="{B5501A95-C611-C04D-B09F-DA4A7A607A4C}" type="presParOf" srcId="{B2D0E21F-1697-EE4A-9044-57909A59681E}" destId="{E646A734-27A1-FB40-908F-0B2D71DDAE50}" srcOrd="0" destOrd="0" presId="urn:microsoft.com/office/officeart/2005/8/layout/orgChart1"/>
    <dgm:cxn modelId="{935DDC5A-7EC7-7B4B-BCF7-E05E22F03662}" type="presParOf" srcId="{B2D0E21F-1697-EE4A-9044-57909A59681E}" destId="{A039C61A-6542-0F47-8C7C-47F52973CD3C}" srcOrd="1" destOrd="0" presId="urn:microsoft.com/office/officeart/2005/8/layout/orgChart1"/>
    <dgm:cxn modelId="{AA57F7D4-B38A-D346-B1DA-DE6C11E8FAAF}" type="presParOf" srcId="{DBF1EED7-15D0-C04E-887F-2A7A96690D49}" destId="{02A5B188-160A-2640-BA6F-7F3C97A958ED}" srcOrd="1" destOrd="0" presId="urn:microsoft.com/office/officeart/2005/8/layout/orgChart1"/>
    <dgm:cxn modelId="{7CA5F4CA-8C65-8F4A-8F5E-2773C794A04A}" type="presParOf" srcId="{DBF1EED7-15D0-C04E-887F-2A7A96690D49}" destId="{92652F7A-CBBC-2840-B2F6-3D378C9AC7EA}" srcOrd="2" destOrd="0" presId="urn:microsoft.com/office/officeart/2005/8/layout/orgChart1"/>
    <dgm:cxn modelId="{9AF7A3D8-0A48-EB44-AC22-2A43A880CF55}" type="presParOf" srcId="{6FE7B0F1-D955-D847-8143-1462494F01C7}" destId="{99FC41D6-E18D-6542-A292-4168618D9273}" srcOrd="2" destOrd="0" presId="urn:microsoft.com/office/officeart/2005/8/layout/orgChart1"/>
    <dgm:cxn modelId="{997FC27B-B6B8-EB4F-AB0D-C0AF7FD43D9B}" type="presParOf" srcId="{6FE7B0F1-D955-D847-8143-1462494F01C7}" destId="{A2E9A8A6-9A0B-F042-8C76-FCAAA258C60C}" srcOrd="3" destOrd="0" presId="urn:microsoft.com/office/officeart/2005/8/layout/orgChart1"/>
    <dgm:cxn modelId="{08CBC207-3C8C-4A48-B40A-D078B330016D}" type="presParOf" srcId="{A2E9A8A6-9A0B-F042-8C76-FCAAA258C60C}" destId="{5F43A61F-CC88-044E-8A25-61DB33D10F50}" srcOrd="0" destOrd="0" presId="urn:microsoft.com/office/officeart/2005/8/layout/orgChart1"/>
    <dgm:cxn modelId="{85B614A5-8AB5-1B4C-9DE3-E52E8E50FBAC}" type="presParOf" srcId="{5F43A61F-CC88-044E-8A25-61DB33D10F50}" destId="{B7421265-63C9-F547-A5AF-31D536436801}" srcOrd="0" destOrd="0" presId="urn:microsoft.com/office/officeart/2005/8/layout/orgChart1"/>
    <dgm:cxn modelId="{BFA69884-694C-A949-8B9A-EDB21C8A97D5}" type="presParOf" srcId="{5F43A61F-CC88-044E-8A25-61DB33D10F50}" destId="{EB672EDA-B4C7-A143-BFDE-B2499D13913A}" srcOrd="1" destOrd="0" presId="urn:microsoft.com/office/officeart/2005/8/layout/orgChart1"/>
    <dgm:cxn modelId="{AE7D8798-9BA9-A14F-A251-9DB293C33634}" type="presParOf" srcId="{A2E9A8A6-9A0B-F042-8C76-FCAAA258C60C}" destId="{0E0953CF-85EB-9144-9986-1BF7461AA99C}" srcOrd="1" destOrd="0" presId="urn:microsoft.com/office/officeart/2005/8/layout/orgChart1"/>
    <dgm:cxn modelId="{04F0B796-9CCC-D944-904D-84BA150D6E69}" type="presParOf" srcId="{A2E9A8A6-9A0B-F042-8C76-FCAAA258C60C}" destId="{CD91503A-E5FE-6B4A-A5E9-7386E921A81A}" srcOrd="2" destOrd="0" presId="urn:microsoft.com/office/officeart/2005/8/layout/orgChart1"/>
    <dgm:cxn modelId="{6438EB70-1BE2-8B42-B32C-5B8050CC4C93}" type="presParOf" srcId="{6FE7B0F1-D955-D847-8143-1462494F01C7}" destId="{3FD513EC-802C-1643-8293-87A4AC527672}" srcOrd="4" destOrd="0" presId="urn:microsoft.com/office/officeart/2005/8/layout/orgChart1"/>
    <dgm:cxn modelId="{F4495562-F538-2F4E-91D3-9748F158FF8D}" type="presParOf" srcId="{6FE7B0F1-D955-D847-8143-1462494F01C7}" destId="{37B50035-1671-CB40-A568-B8F67C92FADB}" srcOrd="5" destOrd="0" presId="urn:microsoft.com/office/officeart/2005/8/layout/orgChart1"/>
    <dgm:cxn modelId="{63F2C40A-D095-9141-8F51-ED589B2E72EC}" type="presParOf" srcId="{37B50035-1671-CB40-A568-B8F67C92FADB}" destId="{6470B195-F3A2-7C46-A430-A56D2A9D21C2}" srcOrd="0" destOrd="0" presId="urn:microsoft.com/office/officeart/2005/8/layout/orgChart1"/>
    <dgm:cxn modelId="{944EF12C-3EE3-F843-ABF5-885FC82A810B}" type="presParOf" srcId="{6470B195-F3A2-7C46-A430-A56D2A9D21C2}" destId="{BB23654E-1545-FF47-B2B8-620A69E956C8}" srcOrd="0" destOrd="0" presId="urn:microsoft.com/office/officeart/2005/8/layout/orgChart1"/>
    <dgm:cxn modelId="{3B9471BC-4886-3C46-B738-12EDF3B9E670}" type="presParOf" srcId="{6470B195-F3A2-7C46-A430-A56D2A9D21C2}" destId="{C31485D1-C8FA-8345-9A82-25AA1984F38A}" srcOrd="1" destOrd="0" presId="urn:microsoft.com/office/officeart/2005/8/layout/orgChart1"/>
    <dgm:cxn modelId="{A3EFD587-61E5-1548-9791-FAB1E9AD84E9}" type="presParOf" srcId="{37B50035-1671-CB40-A568-B8F67C92FADB}" destId="{7E2806CC-CF4F-6E4E-8BC2-D80E39D7DADB}" srcOrd="1" destOrd="0" presId="urn:microsoft.com/office/officeart/2005/8/layout/orgChart1"/>
    <dgm:cxn modelId="{0DB75481-A677-F045-BAEF-95CF5D0E43A7}" type="presParOf" srcId="{37B50035-1671-CB40-A568-B8F67C92FADB}" destId="{400BD4C9-0BCD-4C47-BD30-A456C654108E}" srcOrd="2" destOrd="0" presId="urn:microsoft.com/office/officeart/2005/8/layout/orgChart1"/>
    <dgm:cxn modelId="{98DFB191-E269-FB41-A754-6FDD71B98125}" type="presParOf" srcId="{6A77E7E6-57C5-0540-992C-848C9037B38B}" destId="{8A6710DA-D112-6543-9D41-014383AE41C4}" srcOrd="2" destOrd="0" presId="urn:microsoft.com/office/officeart/2005/8/layout/orgChart1"/>
  </dgm:cxnLst>
  <dgm:bg>
    <a:noFill/>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D513EC-802C-1643-8293-87A4AC527672}">
      <dsp:nvSpPr>
        <dsp:cNvPr id="0" name=""/>
        <dsp:cNvSpPr/>
      </dsp:nvSpPr>
      <dsp:spPr>
        <a:xfrm>
          <a:off x="2325022" y="738606"/>
          <a:ext cx="135801" cy="1519385"/>
        </a:xfrm>
        <a:custGeom>
          <a:avLst/>
          <a:gdLst/>
          <a:ahLst/>
          <a:cxnLst/>
          <a:rect l="0" t="0" r="0" b="0"/>
          <a:pathLst>
            <a:path>
              <a:moveTo>
                <a:pt x="0" y="0"/>
              </a:moveTo>
              <a:lnTo>
                <a:pt x="0" y="1519385"/>
              </a:lnTo>
              <a:lnTo>
                <a:pt x="135801" y="151938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9FC41D6-E18D-6542-A292-4168618D9273}">
      <dsp:nvSpPr>
        <dsp:cNvPr id="0" name=""/>
        <dsp:cNvSpPr/>
      </dsp:nvSpPr>
      <dsp:spPr>
        <a:xfrm>
          <a:off x="2325022" y="738606"/>
          <a:ext cx="135801" cy="953831"/>
        </a:xfrm>
        <a:custGeom>
          <a:avLst/>
          <a:gdLst/>
          <a:ahLst/>
          <a:cxnLst/>
          <a:rect l="0" t="0" r="0" b="0"/>
          <a:pathLst>
            <a:path>
              <a:moveTo>
                <a:pt x="0" y="0"/>
              </a:moveTo>
              <a:lnTo>
                <a:pt x="0" y="953831"/>
              </a:lnTo>
              <a:lnTo>
                <a:pt x="135801" y="95383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5B96E14-07CA-9340-979B-81236BF3F4BB}">
      <dsp:nvSpPr>
        <dsp:cNvPr id="0" name=""/>
        <dsp:cNvSpPr/>
      </dsp:nvSpPr>
      <dsp:spPr>
        <a:xfrm>
          <a:off x="2325022" y="738606"/>
          <a:ext cx="135801" cy="388277"/>
        </a:xfrm>
        <a:custGeom>
          <a:avLst/>
          <a:gdLst/>
          <a:ahLst/>
          <a:cxnLst/>
          <a:rect l="0" t="0" r="0" b="0"/>
          <a:pathLst>
            <a:path>
              <a:moveTo>
                <a:pt x="0" y="0"/>
              </a:moveTo>
              <a:lnTo>
                <a:pt x="0" y="388277"/>
              </a:lnTo>
              <a:lnTo>
                <a:pt x="135801" y="38827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319579D-481A-9144-AA61-1410D9FDEF65}">
      <dsp:nvSpPr>
        <dsp:cNvPr id="0" name=""/>
        <dsp:cNvSpPr/>
      </dsp:nvSpPr>
      <dsp:spPr>
        <a:xfrm>
          <a:off x="1208674" y="738606"/>
          <a:ext cx="135801" cy="1519385"/>
        </a:xfrm>
        <a:custGeom>
          <a:avLst/>
          <a:gdLst/>
          <a:ahLst/>
          <a:cxnLst/>
          <a:rect l="0" t="0" r="0" b="0"/>
          <a:pathLst>
            <a:path>
              <a:moveTo>
                <a:pt x="0" y="0"/>
              </a:moveTo>
              <a:lnTo>
                <a:pt x="0" y="1519385"/>
              </a:lnTo>
              <a:lnTo>
                <a:pt x="135801" y="151938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77CD003-2B4C-964A-BAD1-FC156C601583}">
      <dsp:nvSpPr>
        <dsp:cNvPr id="0" name=""/>
        <dsp:cNvSpPr/>
      </dsp:nvSpPr>
      <dsp:spPr>
        <a:xfrm>
          <a:off x="1208674" y="738606"/>
          <a:ext cx="135801" cy="953831"/>
        </a:xfrm>
        <a:custGeom>
          <a:avLst/>
          <a:gdLst/>
          <a:ahLst/>
          <a:cxnLst/>
          <a:rect l="0" t="0" r="0" b="0"/>
          <a:pathLst>
            <a:path>
              <a:moveTo>
                <a:pt x="0" y="0"/>
              </a:moveTo>
              <a:lnTo>
                <a:pt x="0" y="953831"/>
              </a:lnTo>
              <a:lnTo>
                <a:pt x="135801" y="95383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30E4D55-2C77-CB44-8A45-9040CECC585C}">
      <dsp:nvSpPr>
        <dsp:cNvPr id="0" name=""/>
        <dsp:cNvSpPr/>
      </dsp:nvSpPr>
      <dsp:spPr>
        <a:xfrm>
          <a:off x="1208674" y="738606"/>
          <a:ext cx="135801" cy="388277"/>
        </a:xfrm>
        <a:custGeom>
          <a:avLst/>
          <a:gdLst/>
          <a:ahLst/>
          <a:cxnLst/>
          <a:rect l="0" t="0" r="0" b="0"/>
          <a:pathLst>
            <a:path>
              <a:moveTo>
                <a:pt x="0" y="0"/>
              </a:moveTo>
              <a:lnTo>
                <a:pt x="0" y="388277"/>
              </a:lnTo>
              <a:lnTo>
                <a:pt x="135801" y="38827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803D781-62A1-924F-B4C6-BBFB56526826}">
      <dsp:nvSpPr>
        <dsp:cNvPr id="0" name=""/>
        <dsp:cNvSpPr/>
      </dsp:nvSpPr>
      <dsp:spPr>
        <a:xfrm>
          <a:off x="92326" y="738606"/>
          <a:ext cx="135801" cy="1519385"/>
        </a:xfrm>
        <a:custGeom>
          <a:avLst/>
          <a:gdLst/>
          <a:ahLst/>
          <a:cxnLst/>
          <a:rect l="0" t="0" r="0" b="0"/>
          <a:pathLst>
            <a:path>
              <a:moveTo>
                <a:pt x="0" y="0"/>
              </a:moveTo>
              <a:lnTo>
                <a:pt x="0" y="1519385"/>
              </a:lnTo>
              <a:lnTo>
                <a:pt x="135801" y="151938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DE25647-43BD-4E4B-85B1-FE200E92CC78}">
      <dsp:nvSpPr>
        <dsp:cNvPr id="0" name=""/>
        <dsp:cNvSpPr/>
      </dsp:nvSpPr>
      <dsp:spPr>
        <a:xfrm>
          <a:off x="92326" y="738606"/>
          <a:ext cx="135801" cy="953831"/>
        </a:xfrm>
        <a:custGeom>
          <a:avLst/>
          <a:gdLst/>
          <a:ahLst/>
          <a:cxnLst/>
          <a:rect l="0" t="0" r="0" b="0"/>
          <a:pathLst>
            <a:path>
              <a:moveTo>
                <a:pt x="0" y="0"/>
              </a:moveTo>
              <a:lnTo>
                <a:pt x="0" y="953831"/>
              </a:lnTo>
              <a:lnTo>
                <a:pt x="135801" y="95383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FD2936-3E8C-A445-ABDB-38C15EEF9225}">
      <dsp:nvSpPr>
        <dsp:cNvPr id="0" name=""/>
        <dsp:cNvSpPr/>
      </dsp:nvSpPr>
      <dsp:spPr>
        <a:xfrm>
          <a:off x="92326" y="738606"/>
          <a:ext cx="135801" cy="388277"/>
        </a:xfrm>
        <a:custGeom>
          <a:avLst/>
          <a:gdLst/>
          <a:ahLst/>
          <a:cxnLst/>
          <a:rect l="0" t="0" r="0" b="0"/>
          <a:pathLst>
            <a:path>
              <a:moveTo>
                <a:pt x="0" y="0"/>
              </a:moveTo>
              <a:lnTo>
                <a:pt x="0" y="388277"/>
              </a:lnTo>
              <a:lnTo>
                <a:pt x="135801" y="38827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63AD38C-08F8-1D46-AF41-365A6ABE2BC5}">
      <dsp:nvSpPr>
        <dsp:cNvPr id="0" name=""/>
        <dsp:cNvSpPr/>
      </dsp:nvSpPr>
      <dsp:spPr>
        <a:xfrm>
          <a:off x="1792" y="275388"/>
          <a:ext cx="905346" cy="463218"/>
        </a:xfrm>
        <a:prstGeom prst="rect">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0" i="0" kern="1200"/>
            <a:t>Hub</a:t>
          </a:r>
          <a:br>
            <a:rPr lang="en-US" sz="1100" b="0" i="0" kern="1200"/>
          </a:br>
          <a:r>
            <a:rPr lang="en-US" sz="1100" b="0" i="0" kern="1200"/>
            <a:t>Leader</a:t>
          </a:r>
          <a:endParaRPr lang="en-US" sz="1100" kern="1200"/>
        </a:p>
      </dsp:txBody>
      <dsp:txXfrm>
        <a:off x="1792" y="275388"/>
        <a:ext cx="905346" cy="463218"/>
      </dsp:txXfrm>
    </dsp:sp>
    <dsp:sp modelId="{01A1082A-B4FC-0440-9A83-A67EDD6D1AEA}">
      <dsp:nvSpPr>
        <dsp:cNvPr id="0" name=""/>
        <dsp:cNvSpPr/>
      </dsp:nvSpPr>
      <dsp:spPr>
        <a:xfrm>
          <a:off x="228128" y="949608"/>
          <a:ext cx="846044" cy="354552"/>
        </a:xfrm>
        <a:prstGeom prst="rect">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t>Payroll, Tax, </a:t>
          </a:r>
          <a:br>
            <a:rPr lang="en-US" sz="1000" kern="1200"/>
          </a:br>
          <a:r>
            <a:rPr lang="en-US" sz="1000" kern="1200"/>
            <a:t>&amp; HR</a:t>
          </a:r>
        </a:p>
      </dsp:txBody>
      <dsp:txXfrm>
        <a:off x="228128" y="949608"/>
        <a:ext cx="846044" cy="354552"/>
      </dsp:txXfrm>
    </dsp:sp>
    <dsp:sp modelId="{778F07B5-B6E9-A74F-80FF-CBADFB34E15A}">
      <dsp:nvSpPr>
        <dsp:cNvPr id="0" name=""/>
        <dsp:cNvSpPr/>
      </dsp:nvSpPr>
      <dsp:spPr>
        <a:xfrm>
          <a:off x="228128" y="1515161"/>
          <a:ext cx="846044" cy="354552"/>
        </a:xfrm>
        <a:prstGeom prst="rect">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t>Client</a:t>
          </a:r>
          <a:br>
            <a:rPr lang="en-US" sz="1000" kern="1200"/>
          </a:br>
          <a:r>
            <a:rPr lang="en-US" sz="1000" kern="1200"/>
            <a:t>Support</a:t>
          </a:r>
        </a:p>
      </dsp:txBody>
      <dsp:txXfrm>
        <a:off x="228128" y="1515161"/>
        <a:ext cx="846044" cy="354552"/>
      </dsp:txXfrm>
    </dsp:sp>
    <dsp:sp modelId="{6FCF4812-B9F7-274F-8CE6-A5B4C244F03B}">
      <dsp:nvSpPr>
        <dsp:cNvPr id="0" name=""/>
        <dsp:cNvSpPr/>
      </dsp:nvSpPr>
      <dsp:spPr>
        <a:xfrm>
          <a:off x="228128" y="2080715"/>
          <a:ext cx="846044" cy="354552"/>
        </a:xfrm>
        <a:prstGeom prst="rect">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t>Implement-</a:t>
          </a:r>
          <a:br>
            <a:rPr lang="en-US" sz="1000" kern="1200"/>
          </a:br>
          <a:r>
            <a:rPr lang="en-US" sz="1000" kern="1200"/>
            <a:t>ation</a:t>
          </a:r>
        </a:p>
      </dsp:txBody>
      <dsp:txXfrm>
        <a:off x="228128" y="2080715"/>
        <a:ext cx="846044" cy="354552"/>
      </dsp:txXfrm>
    </dsp:sp>
    <dsp:sp modelId="{F6DE78C1-34F9-B843-901B-2FD9219054A8}">
      <dsp:nvSpPr>
        <dsp:cNvPr id="0" name=""/>
        <dsp:cNvSpPr/>
      </dsp:nvSpPr>
      <dsp:spPr>
        <a:xfrm>
          <a:off x="1118139" y="275388"/>
          <a:ext cx="905346" cy="463218"/>
        </a:xfrm>
        <a:prstGeom prst="rect">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t>Growth</a:t>
          </a:r>
          <a:br>
            <a:rPr lang="en-US" sz="1100" kern="1200"/>
          </a:br>
          <a:r>
            <a:rPr lang="en-US" sz="1100" kern="1200"/>
            <a:t>Leader</a:t>
          </a:r>
        </a:p>
      </dsp:txBody>
      <dsp:txXfrm>
        <a:off x="1118139" y="275388"/>
        <a:ext cx="905346" cy="463218"/>
      </dsp:txXfrm>
    </dsp:sp>
    <dsp:sp modelId="{700C0623-E1F8-AA40-8B84-BCC13D161C52}">
      <dsp:nvSpPr>
        <dsp:cNvPr id="0" name=""/>
        <dsp:cNvSpPr/>
      </dsp:nvSpPr>
      <dsp:spPr>
        <a:xfrm>
          <a:off x="1344476" y="949608"/>
          <a:ext cx="846044" cy="354552"/>
        </a:xfrm>
        <a:prstGeom prst="rect">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t>Sales</a:t>
          </a:r>
        </a:p>
      </dsp:txBody>
      <dsp:txXfrm>
        <a:off x="1344476" y="949608"/>
        <a:ext cx="846044" cy="354552"/>
      </dsp:txXfrm>
    </dsp:sp>
    <dsp:sp modelId="{C3D3FABD-3BAE-484D-8EDF-4830E7F6C802}">
      <dsp:nvSpPr>
        <dsp:cNvPr id="0" name=""/>
        <dsp:cNvSpPr/>
      </dsp:nvSpPr>
      <dsp:spPr>
        <a:xfrm>
          <a:off x="1344476" y="1515161"/>
          <a:ext cx="846044" cy="354552"/>
        </a:xfrm>
        <a:prstGeom prst="rect">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t>Account Manager</a:t>
          </a:r>
        </a:p>
      </dsp:txBody>
      <dsp:txXfrm>
        <a:off x="1344476" y="1515161"/>
        <a:ext cx="846044" cy="354552"/>
      </dsp:txXfrm>
    </dsp:sp>
    <dsp:sp modelId="{A7825A13-581D-B847-9E6B-8162A36D5D2E}">
      <dsp:nvSpPr>
        <dsp:cNvPr id="0" name=""/>
        <dsp:cNvSpPr/>
      </dsp:nvSpPr>
      <dsp:spPr>
        <a:xfrm>
          <a:off x="1344476" y="2080715"/>
          <a:ext cx="846044" cy="354552"/>
        </a:xfrm>
        <a:prstGeom prst="rect">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t>Solution Consultant</a:t>
          </a:r>
        </a:p>
      </dsp:txBody>
      <dsp:txXfrm>
        <a:off x="1344476" y="2080715"/>
        <a:ext cx="846044" cy="354552"/>
      </dsp:txXfrm>
    </dsp:sp>
    <dsp:sp modelId="{C5621083-B364-5F44-9B3C-419AC0C3BBB4}">
      <dsp:nvSpPr>
        <dsp:cNvPr id="0" name=""/>
        <dsp:cNvSpPr/>
      </dsp:nvSpPr>
      <dsp:spPr>
        <a:xfrm>
          <a:off x="2234487" y="275388"/>
          <a:ext cx="905346" cy="463218"/>
        </a:xfrm>
        <a:prstGeom prst="rect">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solidFill>
                <a:schemeClr val="accent1">
                  <a:lumMod val="50000"/>
                </a:schemeClr>
              </a:solidFill>
            </a:rPr>
            <a:t>Shared Services</a:t>
          </a:r>
        </a:p>
      </dsp:txBody>
      <dsp:txXfrm>
        <a:off x="2234487" y="275388"/>
        <a:ext cx="905346" cy="463218"/>
      </dsp:txXfrm>
    </dsp:sp>
    <dsp:sp modelId="{E646A734-27A1-FB40-908F-0B2D71DDAE50}">
      <dsp:nvSpPr>
        <dsp:cNvPr id="0" name=""/>
        <dsp:cNvSpPr/>
      </dsp:nvSpPr>
      <dsp:spPr>
        <a:xfrm>
          <a:off x="2460824" y="949608"/>
          <a:ext cx="657640" cy="354552"/>
        </a:xfrm>
        <a:prstGeom prst="rect">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solidFill>
                <a:schemeClr val="accent1">
                  <a:lumMod val="50000"/>
                </a:schemeClr>
              </a:solidFill>
            </a:rPr>
            <a:t>Admin</a:t>
          </a:r>
        </a:p>
      </dsp:txBody>
      <dsp:txXfrm>
        <a:off x="2460824" y="949608"/>
        <a:ext cx="657640" cy="354552"/>
      </dsp:txXfrm>
    </dsp:sp>
    <dsp:sp modelId="{B7421265-63C9-F547-A5AF-31D536436801}">
      <dsp:nvSpPr>
        <dsp:cNvPr id="0" name=""/>
        <dsp:cNvSpPr/>
      </dsp:nvSpPr>
      <dsp:spPr>
        <a:xfrm>
          <a:off x="2460824" y="1515161"/>
          <a:ext cx="657640" cy="354552"/>
        </a:xfrm>
        <a:prstGeom prst="rect">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solidFill>
                <a:schemeClr val="accent1">
                  <a:lumMod val="50000"/>
                </a:schemeClr>
              </a:solidFill>
            </a:rPr>
            <a:t>IT</a:t>
          </a:r>
        </a:p>
      </dsp:txBody>
      <dsp:txXfrm>
        <a:off x="2460824" y="1515161"/>
        <a:ext cx="657640" cy="354552"/>
      </dsp:txXfrm>
    </dsp:sp>
    <dsp:sp modelId="{BB23654E-1545-FF47-B2B8-620A69E956C8}">
      <dsp:nvSpPr>
        <dsp:cNvPr id="0" name=""/>
        <dsp:cNvSpPr/>
      </dsp:nvSpPr>
      <dsp:spPr>
        <a:xfrm>
          <a:off x="2460824" y="2080715"/>
          <a:ext cx="657640" cy="354552"/>
        </a:xfrm>
        <a:prstGeom prst="rect">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solidFill>
                <a:schemeClr val="accent1">
                  <a:lumMod val="50000"/>
                </a:schemeClr>
              </a:solidFill>
            </a:rPr>
            <a:t>Products</a:t>
          </a:r>
        </a:p>
      </dsp:txBody>
      <dsp:txXfrm>
        <a:off x="2460824" y="2080715"/>
        <a:ext cx="657640" cy="354552"/>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0.48204</cdr:x>
      <cdr:y>0.39651</cdr:y>
    </cdr:from>
    <cdr:to>
      <cdr:x>0.51796</cdr:x>
      <cdr:y>0.60349</cdr:y>
    </cdr:to>
    <cdr:sp macro="" textlink="">
      <cdr:nvSpPr>
        <cdr:cNvPr id="3" name="Rectangle 2">
          <a:extLst xmlns:a="http://schemas.openxmlformats.org/drawingml/2006/main">
            <a:ext uri="{FF2B5EF4-FFF2-40B4-BE49-F238E27FC236}">
              <a16:creationId xmlns:a16="http://schemas.microsoft.com/office/drawing/2014/main" id="{C94576C1-518F-0D48-E92A-27A3251457CF}"/>
            </a:ext>
          </a:extLst>
        </cdr:cNvPr>
        <cdr:cNvSpPr/>
      </cdr:nvSpPr>
      <cdr:spPr>
        <a:xfrm xmlns:a="http://schemas.openxmlformats.org/drawingml/2006/main">
          <a:off x="2479343" y="1768917"/>
          <a:ext cx="184731" cy="923330"/>
        </a:xfrm>
        <a:prstGeom xmlns:a="http://schemas.openxmlformats.org/drawingml/2006/main" prst="rect">
          <a:avLst/>
        </a:prstGeom>
        <a:noFill xmlns:a="http://schemas.openxmlformats.org/drawingml/2006/main"/>
      </cdr:spPr>
      <cdr:txBody>
        <a:bodyPr xmlns:a="http://schemas.openxmlformats.org/drawingml/2006/main" wrap="none" lIns="91440" tIns="45720" rIns="91440" bIns="45720">
          <a:spAutoFit/>
        </a:bodyPr>
        <a:lstStyle xmlns:a="http://schemas.openxmlformats.org/drawingml/2006/main"/>
        <a:p xmlns:a="http://schemas.openxmlformats.org/drawingml/2006/main">
          <a:pPr algn="ctr"/>
          <a:endParaRPr lang="en-US" sz="5400" b="0" cap="none" spc="0" dirty="0">
            <a:ln w="0"/>
            <a:solidFill>
              <a:schemeClr val="tx1"/>
            </a:solidFill>
            <a:effectLst>
              <a:outerShdw blurRad="38100" dist="19050" dir="2700000" algn="tl" rotWithShape="0">
                <a:schemeClr val="dk1">
                  <a:alpha val="40000"/>
                </a:schemeClr>
              </a:outerShdw>
            </a:effectLst>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64DFA6-36CE-45B8-A9F0-2B9E9FB9B4CA}" type="datetimeFigureOut">
              <a:rPr lang="en-US" smtClean="0"/>
              <a:t>10/4/24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4BEBBE-7121-47F3-B129-B0EA9100AA4F}" type="slidenum">
              <a:rPr lang="en-US" smtClean="0"/>
              <a:t>‹#›</a:t>
            </a:fld>
            <a:endParaRPr lang="en-US"/>
          </a:p>
        </p:txBody>
      </p:sp>
    </p:spTree>
    <p:extLst>
      <p:ext uri="{BB962C8B-B14F-4D97-AF65-F5344CB8AC3E}">
        <p14:creationId xmlns:p14="http://schemas.microsoft.com/office/powerpoint/2010/main" val="2355453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asuresoftware.sharepoint.com/sites/Intranet/Document%20Library/Forms/AllItems.aspx?id=%2Fsites%2FIntranet%2FDocument%20Library%2FHR%20Projects%20and%20Trainings%5FNov%202023%2Epdf&amp;parent=%2Fsites%2FIntranet%2FDocument%20Library&amp;p=true&amp;ga=1"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s://missiontogrow.asuresoftware.com/subscribe" TargetMode="External"/><Relationship Id="rId3" Type="http://schemas.openxmlformats.org/officeDocument/2006/relationships/hyperlink" Target="http://www.asure.com/" TargetMode="External"/><Relationship Id="rId7" Type="http://schemas.openxmlformats.org/officeDocument/2006/relationships/hyperlink" Target="https://www.youtube.com/AsureSoftware"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www.facebook.com/AsureSoftware" TargetMode="External"/><Relationship Id="rId5" Type="http://schemas.openxmlformats.org/officeDocument/2006/relationships/hyperlink" Target="https://twitter.com/Asure_Software" TargetMode="External"/><Relationship Id="rId4" Type="http://schemas.openxmlformats.org/officeDocument/2006/relationships/hyperlink" Target="https://www.linkedin.com/company/asure-software/"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4BEBBE-7121-47F3-B129-B0EA9100AA4F}" type="slidenum">
              <a:rPr lang="en-US" smtClean="0"/>
              <a:t>1</a:t>
            </a:fld>
            <a:endParaRPr lang="en-US"/>
          </a:p>
        </p:txBody>
      </p:sp>
    </p:spTree>
    <p:extLst>
      <p:ext uri="{BB962C8B-B14F-4D97-AF65-F5344CB8AC3E}">
        <p14:creationId xmlns:p14="http://schemas.microsoft.com/office/powerpoint/2010/main" val="35099868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4BEBBE-7121-47F3-B129-B0EA9100AA4F}" type="slidenum">
              <a:rPr lang="en-US" smtClean="0"/>
              <a:t>15</a:t>
            </a:fld>
            <a:endParaRPr lang="en-US"/>
          </a:p>
        </p:txBody>
      </p:sp>
    </p:spTree>
    <p:extLst>
      <p:ext uri="{BB962C8B-B14F-4D97-AF65-F5344CB8AC3E}">
        <p14:creationId xmlns:p14="http://schemas.microsoft.com/office/powerpoint/2010/main" val="3117329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Describe details and types of projects for various HRC levels. </a:t>
            </a:r>
            <a:br>
              <a:rPr lang="en-US"/>
            </a:br>
            <a:br>
              <a:rPr lang="en-US"/>
            </a:br>
            <a:br>
              <a:rPr lang="en-US"/>
            </a:br>
            <a:r>
              <a:rPr lang="en-US"/>
              <a:t>View more info on types of “Trainings” and types of “Projects” in this document: </a:t>
            </a:r>
            <a:r>
              <a:rPr lang="en-US">
                <a:hlinkClick r:id="rId3"/>
              </a:rPr>
              <a:t>asuresoftware.sharepoint.com/sites/Intranet/Document Library/Forms/</a:t>
            </a:r>
            <a:r>
              <a:rPr lang="en-US" err="1">
                <a:hlinkClick r:id="rId3"/>
              </a:rPr>
              <a:t>AllItems.aspx?id</a:t>
            </a:r>
            <a:r>
              <a:rPr lang="en-US">
                <a:hlinkClick r:id="rId3"/>
              </a:rPr>
              <a:t>=%2Fsites%2FIntranet%2FDocument Library%2FHR Projects and </a:t>
            </a:r>
            <a:r>
              <a:rPr lang="en-US" err="1">
                <a:hlinkClick r:id="rId3"/>
              </a:rPr>
              <a:t>Trainings_Nov</a:t>
            </a:r>
            <a:r>
              <a:rPr lang="en-US">
                <a:hlinkClick r:id="rId3"/>
              </a:rPr>
              <a:t> 2023%2Epdf&amp;parent=%2Fsites%2FIntranet%2FDocument </a:t>
            </a:r>
            <a:r>
              <a:rPr lang="en-US" err="1">
                <a:hlinkClick r:id="rId3"/>
              </a:rPr>
              <a:t>Library&amp;p</a:t>
            </a:r>
            <a:r>
              <a:rPr lang="en-US">
                <a:hlinkClick r:id="rId3"/>
              </a:rPr>
              <a:t>=</a:t>
            </a:r>
            <a:r>
              <a:rPr lang="en-US" err="1">
                <a:hlinkClick r:id="rId3"/>
              </a:rPr>
              <a:t>true&amp;ga</a:t>
            </a:r>
            <a:r>
              <a:rPr lang="en-US">
                <a:hlinkClick r:id="rId3"/>
              </a:rPr>
              <a:t>=1</a:t>
            </a:r>
            <a:br>
              <a:rPr lang="en-US"/>
            </a:b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4BEBBE-7121-47F3-B129-B0EA9100AA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22541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FFFFFF"/>
                </a:solidFill>
                <a:effectLst/>
                <a:highlight>
                  <a:srgbClr val="FFFFFF"/>
                </a:highlight>
                <a:latin typeface="Open Sans" pitchFamily="2" charset="0"/>
              </a:rPr>
              <a:t>Provide employees a smart way to view, manage, and enroll in benefits. </a:t>
            </a:r>
            <a:r>
              <a:rPr lang="en-US" b="0" i="0" err="1">
                <a:solidFill>
                  <a:srgbClr val="FFFFFF"/>
                </a:solidFill>
                <a:effectLst/>
                <a:highlight>
                  <a:srgbClr val="FFFFFF"/>
                </a:highlight>
                <a:latin typeface="Open Sans" pitchFamily="2" charset="0"/>
              </a:rPr>
              <a:t>Asure’s</a:t>
            </a:r>
            <a:r>
              <a:rPr lang="en-US" b="0" i="0">
                <a:solidFill>
                  <a:srgbClr val="FFFFFF"/>
                </a:solidFill>
                <a:effectLst/>
                <a:highlight>
                  <a:srgbClr val="FFFFFF"/>
                </a:highlight>
                <a:latin typeface="Open Sans" pitchFamily="2" charset="0"/>
              </a:rPr>
              <a:t> streamlined online enrollment process reduces the complexity of benefits management.</a:t>
            </a:r>
            <a:endParaRPr lang="en-US"/>
          </a:p>
        </p:txBody>
      </p:sp>
      <p:sp>
        <p:nvSpPr>
          <p:cNvPr id="4" name="Slide Number Placeholder 3"/>
          <p:cNvSpPr>
            <a:spLocks noGrp="1"/>
          </p:cNvSpPr>
          <p:nvPr>
            <p:ph type="sldNum" sz="quarter" idx="5"/>
          </p:nvPr>
        </p:nvSpPr>
        <p:spPr/>
        <p:txBody>
          <a:bodyPr/>
          <a:lstStyle/>
          <a:p>
            <a:fld id="{BC4BEBBE-7121-47F3-B129-B0EA9100AA4F}" type="slidenum">
              <a:rPr lang="en-US" smtClean="0"/>
              <a:t>17</a:t>
            </a:fld>
            <a:endParaRPr lang="en-US"/>
          </a:p>
        </p:txBody>
      </p:sp>
    </p:spTree>
    <p:extLst>
      <p:ext uri="{BB962C8B-B14F-4D97-AF65-F5344CB8AC3E}">
        <p14:creationId xmlns:p14="http://schemas.microsoft.com/office/powerpoint/2010/main" val="27790308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4BEBBE-7121-47F3-B129-B0EA9100AA4F}" type="slidenum">
              <a:rPr lang="en-US" smtClean="0"/>
              <a:t>18</a:t>
            </a:fld>
            <a:endParaRPr lang="en-US"/>
          </a:p>
        </p:txBody>
      </p:sp>
    </p:spTree>
    <p:extLst>
      <p:ext uri="{BB962C8B-B14F-4D97-AF65-F5344CB8AC3E}">
        <p14:creationId xmlns:p14="http://schemas.microsoft.com/office/powerpoint/2010/main" val="15741934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666666"/>
                </a:solidFill>
                <a:effectLst/>
                <a:highlight>
                  <a:srgbClr val="FFFFFF"/>
                </a:highlight>
                <a:latin typeface="Open Sans" pitchFamily="2" charset="0"/>
              </a:rPr>
              <a:t>With complicated filing requirements, numerous penalties, and fees calculated on a per-employee basis, non-compliance can get really expensive, really fast. </a:t>
            </a:r>
          </a:p>
          <a:p>
            <a:endParaRPr lang="en-US" b="0" i="0">
              <a:solidFill>
                <a:srgbClr val="666666"/>
              </a:solidFill>
              <a:effectLst/>
              <a:highlight>
                <a:srgbClr val="FFFFFF"/>
              </a:highlight>
              <a:latin typeface="Open Sans" pitchFamily="2" charset="0"/>
            </a:endParaRPr>
          </a:p>
          <a:p>
            <a:r>
              <a:rPr lang="en-US" b="0" i="0">
                <a:solidFill>
                  <a:srgbClr val="666666"/>
                </a:solidFill>
                <a:effectLst/>
                <a:highlight>
                  <a:srgbClr val="FFFFFF"/>
                </a:highlight>
                <a:latin typeface="Open Sans" pitchFamily="2" charset="0"/>
              </a:rPr>
              <a:t>All required businesses must complete their ACA filings completely and accurately to avoid the significant penalties, which can easily add up to tens of thousands of dollars for non-compliance. </a:t>
            </a:r>
          </a:p>
          <a:p>
            <a:endParaRPr lang="en-US" b="0" i="0">
              <a:solidFill>
                <a:srgbClr val="666666"/>
              </a:solidFill>
              <a:effectLst/>
              <a:highlight>
                <a:srgbClr val="FFFFFF"/>
              </a:highlight>
              <a:latin typeface="Open Sans" pitchFamily="2" charset="0"/>
            </a:endParaRPr>
          </a:p>
          <a:p>
            <a:r>
              <a:rPr lang="en-US" b="0" i="0">
                <a:solidFill>
                  <a:srgbClr val="666666"/>
                </a:solidFill>
                <a:effectLst/>
                <a:highlight>
                  <a:srgbClr val="FFFFFF"/>
                </a:highlight>
                <a:latin typeface="Open Sans" pitchFamily="2" charset="0"/>
              </a:rPr>
              <a:t>At Asure, our experienced team of ACA experts can help you check all the right boxes, while reducing the burden and manual entry requirements for you and your team—so you can focus on growth.</a:t>
            </a:r>
            <a:endParaRPr lang="en-US"/>
          </a:p>
        </p:txBody>
      </p:sp>
      <p:sp>
        <p:nvSpPr>
          <p:cNvPr id="4" name="Slide Number Placeholder 3"/>
          <p:cNvSpPr>
            <a:spLocks noGrp="1"/>
          </p:cNvSpPr>
          <p:nvPr>
            <p:ph type="sldNum" sz="quarter" idx="5"/>
          </p:nvPr>
        </p:nvSpPr>
        <p:spPr/>
        <p:txBody>
          <a:bodyPr/>
          <a:lstStyle/>
          <a:p>
            <a:fld id="{BC4BEBBE-7121-47F3-B129-B0EA9100AA4F}" type="slidenum">
              <a:rPr lang="en-US" smtClean="0"/>
              <a:t>19</a:t>
            </a:fld>
            <a:endParaRPr lang="en-US"/>
          </a:p>
        </p:txBody>
      </p:sp>
    </p:spTree>
    <p:extLst>
      <p:ext uri="{BB962C8B-B14F-4D97-AF65-F5344CB8AC3E}">
        <p14:creationId xmlns:p14="http://schemas.microsoft.com/office/powerpoint/2010/main" val="30570606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4BEBBE-7121-47F3-B129-B0EA9100AA4F}" type="slidenum">
              <a:rPr lang="en-US" smtClean="0"/>
              <a:t>21</a:t>
            </a:fld>
            <a:endParaRPr lang="en-US"/>
          </a:p>
        </p:txBody>
      </p:sp>
    </p:spTree>
    <p:extLst>
      <p:ext uri="{BB962C8B-B14F-4D97-AF65-F5344CB8AC3E}">
        <p14:creationId xmlns:p14="http://schemas.microsoft.com/office/powerpoint/2010/main" val="20122980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a:t>Featured solution: Employer Tax Credits</a:t>
            </a:r>
            <a:br>
              <a:rPr lang="en-US"/>
            </a:br>
            <a:br>
              <a:rPr lang="en-US"/>
            </a:br>
            <a:r>
              <a:rPr lang="en-US"/>
              <a:t>Tax credits are complex but our free assessment is easy!</a:t>
            </a:r>
            <a:br>
              <a:rPr lang="en-US"/>
            </a:br>
            <a:br>
              <a:rPr lang="en-US"/>
            </a:br>
            <a:r>
              <a:rPr lang="en-US" b="1" i="0" u="none" strike="noStrike">
                <a:solidFill>
                  <a:srgbClr val="213265"/>
                </a:solidFill>
                <a:effectLst/>
                <a:highlight>
                  <a:srgbClr val="FFFFFF"/>
                </a:highlight>
                <a:latin typeface="Montserrat" panose="02000505000000020004" pitchFamily="2" charset="0"/>
              </a:rPr>
              <a:t>Capital to Support Your Growth</a:t>
            </a:r>
          </a:p>
          <a:p>
            <a:pPr algn="l" fontAlgn="base"/>
            <a:r>
              <a:rPr lang="en-US" b="0" i="0">
                <a:solidFill>
                  <a:srgbClr val="666666"/>
                </a:solidFill>
                <a:effectLst/>
                <a:highlight>
                  <a:srgbClr val="FFFFFF"/>
                </a:highlight>
                <a:latin typeface="Open Sans" pitchFamily="2" charset="0"/>
              </a:rPr>
              <a:t>Did you know that the U.S. government offers more than 3,000 state and federal incentive programs? These incentives reward business owners for basic business functions like retaining employees, job creation, innovating internal processes, and more.</a:t>
            </a:r>
          </a:p>
          <a:p>
            <a:pPr algn="l" fontAlgn="base"/>
            <a:r>
              <a:rPr lang="en-US" b="0" i="0">
                <a:solidFill>
                  <a:srgbClr val="666666"/>
                </a:solidFill>
                <a:effectLst/>
                <a:highlight>
                  <a:srgbClr val="FFFFFF"/>
                </a:highlight>
                <a:latin typeface="Open Sans" pitchFamily="2" charset="0"/>
              </a:rPr>
              <a:t>While these tax credits are leveraged by every fortune 500 company to offset their tax liability and invest in the growth of their business, small business owners routinely miss out on these capital-boosting opportunities. </a:t>
            </a:r>
            <a:r>
              <a:rPr lang="en-US" b="0" i="0" err="1">
                <a:solidFill>
                  <a:srgbClr val="666666"/>
                </a:solidFill>
                <a:effectLst/>
                <a:highlight>
                  <a:srgbClr val="FFFFFF"/>
                </a:highlight>
                <a:latin typeface="Open Sans" pitchFamily="2" charset="0"/>
              </a:rPr>
              <a:t>Asure’s</a:t>
            </a:r>
            <a:r>
              <a:rPr lang="en-US" b="0" i="0">
                <a:solidFill>
                  <a:srgbClr val="666666"/>
                </a:solidFill>
                <a:effectLst/>
                <a:highlight>
                  <a:srgbClr val="FFFFFF"/>
                </a:highlight>
                <a:latin typeface="Open Sans" pitchFamily="2" charset="0"/>
              </a:rPr>
              <a:t> partnership with </a:t>
            </a:r>
            <a:r>
              <a:rPr lang="en-US" b="0" i="0" err="1">
                <a:solidFill>
                  <a:srgbClr val="666666"/>
                </a:solidFill>
                <a:effectLst/>
                <a:highlight>
                  <a:srgbClr val="FFFFFF"/>
                </a:highlight>
                <a:latin typeface="Open Sans" pitchFamily="2" charset="0"/>
              </a:rPr>
              <a:t>HRlogics</a:t>
            </a:r>
            <a:r>
              <a:rPr lang="en-US" b="0" i="0">
                <a:solidFill>
                  <a:srgbClr val="666666"/>
                </a:solidFill>
                <a:effectLst/>
                <a:highlight>
                  <a:srgbClr val="FFFFFF"/>
                </a:highlight>
                <a:latin typeface="Open Sans" pitchFamily="2" charset="0"/>
              </a:rPr>
              <a:t> democratizes tax credit access, allowing small and midsized businesses access to tax credit capital normally reserved for global enterprises.</a:t>
            </a:r>
          </a:p>
          <a:p>
            <a:pPr algn="l" fontAlgn="base"/>
            <a:endParaRPr lang="en-US" b="0" i="0">
              <a:solidFill>
                <a:srgbClr val="666666"/>
              </a:solidFill>
              <a:effectLst/>
              <a:highlight>
                <a:srgbClr val="FFFFFF"/>
              </a:highlight>
              <a:latin typeface="Open Sans" pitchFamily="2" charset="0"/>
            </a:endParaRPr>
          </a:p>
          <a:p>
            <a:pPr algn="l" fontAlgn="base"/>
            <a:r>
              <a:rPr lang="en-US" b="0" i="0">
                <a:solidFill>
                  <a:srgbClr val="666666"/>
                </a:solidFill>
                <a:effectLst/>
                <a:highlight>
                  <a:srgbClr val="FFFFFF"/>
                </a:highlight>
                <a:latin typeface="Open Sans" pitchFamily="2" charset="0"/>
              </a:rPr>
              <a:t>3 Reasons to Claim Tax Credits:</a:t>
            </a:r>
          </a:p>
          <a:p>
            <a:pPr algn="l" fontAlgn="base"/>
            <a:r>
              <a:rPr lang="en-US" b="0" i="0" u="none" strike="noStrike">
                <a:solidFill>
                  <a:srgbClr val="213265"/>
                </a:solidFill>
                <a:effectLst/>
                <a:latin typeface="Montserrat" panose="02000505000000020004" pitchFamily="2" charset="0"/>
              </a:rPr>
              <a:t>1. Tax credits can significantly reduce your business's tax liability, allowing you to keep more of your profits.</a:t>
            </a:r>
          </a:p>
          <a:p>
            <a:pPr algn="l" fontAlgn="base"/>
            <a:r>
              <a:rPr lang="en-US" b="0" i="0" u="none" strike="noStrike">
                <a:solidFill>
                  <a:srgbClr val="213265"/>
                </a:solidFill>
                <a:effectLst/>
                <a:latin typeface="Montserrat" panose="02000505000000020004" pitchFamily="2" charset="0"/>
              </a:rPr>
              <a:t>2. They provide financial incentives for specific activities or investments that benefit the economy or society, such as hiring veterans, investing in research and development, or using renewable energy.</a:t>
            </a:r>
          </a:p>
          <a:p>
            <a:pPr algn="l" fontAlgn="base"/>
            <a:r>
              <a:rPr lang="en-US" b="0" i="0" u="none" strike="noStrike">
                <a:solidFill>
                  <a:srgbClr val="213265"/>
                </a:solidFill>
                <a:effectLst/>
                <a:latin typeface="Montserrat" panose="02000505000000020004" pitchFamily="2" charset="0"/>
              </a:rPr>
              <a:t>3. By taking advantage of tax credits, you can offset the costs of certain business expenses, making it more affordable to innovate, expand, or improve your operations.</a:t>
            </a:r>
          </a:p>
          <a:p>
            <a:pPr algn="l" fontAlgn="base"/>
            <a:endParaRPr lang="en-US" b="0" i="0">
              <a:solidFill>
                <a:srgbClr val="666666"/>
              </a:solidFill>
              <a:effectLst/>
              <a:highlight>
                <a:srgbClr val="FFFFFF"/>
              </a:highlight>
              <a:latin typeface="Open Sans" pitchFamily="2" charset="0"/>
            </a:endParaRPr>
          </a:p>
          <a:p>
            <a:endParaRPr lang="en-US"/>
          </a:p>
        </p:txBody>
      </p:sp>
      <p:sp>
        <p:nvSpPr>
          <p:cNvPr id="4" name="Slide Number Placeholder 3"/>
          <p:cNvSpPr>
            <a:spLocks noGrp="1"/>
          </p:cNvSpPr>
          <p:nvPr>
            <p:ph type="sldNum" sz="quarter" idx="5"/>
          </p:nvPr>
        </p:nvSpPr>
        <p:spPr/>
        <p:txBody>
          <a:bodyPr/>
          <a:lstStyle/>
          <a:p>
            <a:fld id="{BC4BEBBE-7121-47F3-B129-B0EA9100AA4F}" type="slidenum">
              <a:rPr lang="en-US" smtClean="0"/>
              <a:t>22</a:t>
            </a:fld>
            <a:endParaRPr lang="en-US"/>
          </a:p>
        </p:txBody>
      </p:sp>
    </p:spTree>
    <p:extLst>
      <p:ext uri="{BB962C8B-B14F-4D97-AF65-F5344CB8AC3E}">
        <p14:creationId xmlns:p14="http://schemas.microsoft.com/office/powerpoint/2010/main" val="41521887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a:solidFill>
                  <a:srgbClr val="FFFFFF"/>
                </a:solidFill>
                <a:effectLst/>
                <a:highlight>
                  <a:srgbClr val="FFFFFF"/>
                </a:highlight>
                <a:latin typeface="Open Sans" pitchFamily="2" charset="0"/>
              </a:rPr>
              <a:t>Establish a retirement plan for your small business employees and claim tax credits for empowering your team to have a more secure financial future.</a:t>
            </a:r>
          </a:p>
          <a:p>
            <a:pPr algn="l" fontAlgn="base"/>
            <a:endParaRPr lang="en-US" b="0" i="0">
              <a:solidFill>
                <a:srgbClr val="FFFFFF"/>
              </a:solidFill>
              <a:effectLst/>
              <a:highlight>
                <a:srgbClr val="FFFFFF"/>
              </a:highlight>
              <a:latin typeface="Open Sans" pitchFamily="2" charset="0"/>
            </a:endParaRPr>
          </a:p>
          <a:p>
            <a:pPr algn="l" fontAlgn="base"/>
            <a:r>
              <a:rPr lang="en-US" b="0" i="0">
                <a:solidFill>
                  <a:srgbClr val="FFFFFF"/>
                </a:solidFill>
                <a:effectLst/>
                <a:highlight>
                  <a:srgbClr val="FFFFFF"/>
                </a:highlight>
                <a:latin typeface="Open Sans" pitchFamily="2" charset="0"/>
              </a:rPr>
              <a:t>A made-for-small-business 401(k) plan not only supports your employees financial future, it can have tax benefits for your organization, as well as help you remain compliant. Did you know that 45 states have passed or are considering mandates that requires employers of all sizes to offer retirement plans?</a:t>
            </a:r>
            <a:endParaRPr lang="en-US" b="0" i="0">
              <a:solidFill>
                <a:srgbClr val="666666"/>
              </a:solidFill>
              <a:effectLst/>
              <a:highlight>
                <a:srgbClr val="FFFFFF"/>
              </a:highlight>
              <a:latin typeface="Open Sans" pitchFamily="2" charset="0"/>
            </a:endParaRPr>
          </a:p>
          <a:p>
            <a:pPr algn="l" fontAlgn="base"/>
            <a:endParaRPr lang="en-US" b="0" i="0">
              <a:solidFill>
                <a:srgbClr val="666666"/>
              </a:solidFill>
              <a:effectLst/>
              <a:highlight>
                <a:srgbClr val="FFFFFF"/>
              </a:highlight>
              <a:latin typeface="Open Sans" pitchFamily="2" charset="0"/>
            </a:endParaRPr>
          </a:p>
          <a:p>
            <a:pPr algn="l" fontAlgn="base"/>
            <a:r>
              <a:rPr lang="en-US" b="0" i="0">
                <a:solidFill>
                  <a:srgbClr val="666666"/>
                </a:solidFill>
                <a:effectLst/>
                <a:highlight>
                  <a:srgbClr val="FFFFFF"/>
                </a:highlight>
                <a:latin typeface="Open Sans" pitchFamily="2" charset="0"/>
              </a:rPr>
              <a:t>SECURE Act 2.0 is a legislation designed to enhance retirement security amid the changing landscape of retirement savings in the United States. One of the key components of the act is to encourage employer participation in retirement planning.</a:t>
            </a:r>
          </a:p>
          <a:p>
            <a:pPr algn="l" fontAlgn="base"/>
            <a:r>
              <a:rPr lang="en-US" b="0" i="0">
                <a:solidFill>
                  <a:srgbClr val="666666"/>
                </a:solidFill>
                <a:effectLst/>
                <a:highlight>
                  <a:srgbClr val="FFFFFF"/>
                </a:highlight>
                <a:latin typeface="Open Sans" pitchFamily="2" charset="0"/>
              </a:rPr>
              <a:t>This legislation incentivizes small businesses to offer retirement plans to their employees by providing tax benefits and simplifying administrative requirements. By doing so, it aims to expand retirement savings opportunities and ensure more workers have access to employer-sponsored retirement plans.</a:t>
            </a:r>
          </a:p>
          <a:p>
            <a:endParaRPr lang="en-US"/>
          </a:p>
        </p:txBody>
      </p:sp>
      <p:sp>
        <p:nvSpPr>
          <p:cNvPr id="4" name="Slide Number Placeholder 3"/>
          <p:cNvSpPr>
            <a:spLocks noGrp="1"/>
          </p:cNvSpPr>
          <p:nvPr>
            <p:ph type="sldNum" sz="quarter" idx="5"/>
          </p:nvPr>
        </p:nvSpPr>
        <p:spPr/>
        <p:txBody>
          <a:bodyPr/>
          <a:lstStyle/>
          <a:p>
            <a:fld id="{BC4BEBBE-7121-47F3-B129-B0EA9100AA4F}" type="slidenum">
              <a:rPr lang="en-US" smtClean="0"/>
              <a:t>23</a:t>
            </a:fld>
            <a:endParaRPr lang="en-US"/>
          </a:p>
        </p:txBody>
      </p:sp>
    </p:spTree>
    <p:extLst>
      <p:ext uri="{BB962C8B-B14F-4D97-AF65-F5344CB8AC3E}">
        <p14:creationId xmlns:p14="http://schemas.microsoft.com/office/powerpoint/2010/main" val="6900704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a:solidFill>
                  <a:srgbClr val="666666"/>
                </a:solidFill>
                <a:effectLst/>
                <a:highlight>
                  <a:srgbClr val="FFFFFF"/>
                </a:highlight>
                <a:latin typeface="Open Sans" pitchFamily="2" charset="0"/>
              </a:rPr>
              <a:t>Many small businesses turn to their local banks to seek funding. The harsh reality is that these banks rarely approve loans for small businesses. In fact, less than 20% of small business loans are approved at local banks, which means more than 80% of business owners are declined the funds they need to help their business grow.</a:t>
            </a:r>
          </a:p>
          <a:p>
            <a:pPr algn="l" fontAlgn="base"/>
            <a:r>
              <a:rPr lang="en-US" b="1" i="0" u="none" strike="noStrike">
                <a:solidFill>
                  <a:srgbClr val="333333"/>
                </a:solidFill>
                <a:effectLst/>
                <a:highlight>
                  <a:srgbClr val="FFFFFF"/>
                </a:highlight>
                <a:latin typeface="Montserrat" panose="02000505000000020004" pitchFamily="2" charset="0"/>
              </a:rPr>
              <a:t>There is a better way.</a:t>
            </a:r>
          </a:p>
          <a:p>
            <a:pPr algn="l" fontAlgn="base"/>
            <a:r>
              <a:rPr lang="en-US" b="0" i="0">
                <a:solidFill>
                  <a:srgbClr val="666666"/>
                </a:solidFill>
                <a:effectLst/>
                <a:highlight>
                  <a:srgbClr val="FFFFFF"/>
                </a:highlight>
                <a:latin typeface="Open Sans" pitchFamily="2" charset="0"/>
              </a:rPr>
              <a:t>Asure has partnered with Lendio, a proven provider with more than a decade of experience in helping small business owners access to the capital you need to support your growth journey.</a:t>
            </a:r>
          </a:p>
          <a:p>
            <a:pPr algn="l" fontAlgn="base"/>
            <a:endParaRPr lang="en-US" b="0" i="0">
              <a:solidFill>
                <a:srgbClr val="666666"/>
              </a:solidFill>
              <a:effectLst/>
              <a:highlight>
                <a:srgbClr val="FFFFFF"/>
              </a:highlight>
              <a:latin typeface="Open Sans" pitchFamily="2" charset="0"/>
            </a:endParaRPr>
          </a:p>
          <a:p>
            <a:pPr algn="l" fontAlgn="base"/>
            <a:r>
              <a:rPr lang="en-US" b="0" i="0">
                <a:solidFill>
                  <a:srgbClr val="666666"/>
                </a:solidFill>
                <a:effectLst/>
                <a:highlight>
                  <a:srgbClr val="FFFFFF"/>
                </a:highlight>
                <a:latin typeface="Open Sans" pitchFamily="2" charset="0"/>
              </a:rPr>
              <a:t>Lendio is the nation’s leading small business financial solutions provider, with a mission to help small businesses survive and thrive. With its diverse network of lenders, Lendio enables small business owners to apply for multiple business financing options with a single application.</a:t>
            </a:r>
          </a:p>
          <a:p>
            <a:endParaRPr lang="en-US"/>
          </a:p>
        </p:txBody>
      </p:sp>
      <p:sp>
        <p:nvSpPr>
          <p:cNvPr id="4" name="Slide Number Placeholder 3"/>
          <p:cNvSpPr>
            <a:spLocks noGrp="1"/>
          </p:cNvSpPr>
          <p:nvPr>
            <p:ph type="sldNum" sz="quarter" idx="5"/>
          </p:nvPr>
        </p:nvSpPr>
        <p:spPr/>
        <p:txBody>
          <a:bodyPr/>
          <a:lstStyle/>
          <a:p>
            <a:fld id="{BC4BEBBE-7121-47F3-B129-B0EA9100AA4F}" type="slidenum">
              <a:rPr lang="en-US" smtClean="0"/>
              <a:t>24</a:t>
            </a:fld>
            <a:endParaRPr lang="en-US"/>
          </a:p>
        </p:txBody>
      </p:sp>
    </p:spTree>
    <p:extLst>
      <p:ext uri="{BB962C8B-B14F-4D97-AF65-F5344CB8AC3E}">
        <p14:creationId xmlns:p14="http://schemas.microsoft.com/office/powerpoint/2010/main" val="11775283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Insert contact details – reps should personalize</a:t>
            </a:r>
          </a:p>
          <a:p>
            <a:endParaRPr lang="en-US"/>
          </a:p>
          <a:p>
            <a:pPr algn="l" rtl="0" fontAlgn="base"/>
            <a:r>
              <a:rPr lang="en-US" sz="1800" b="1" i="0" u="none" strike="noStrike">
                <a:solidFill>
                  <a:srgbClr val="000000"/>
                </a:solidFill>
                <a:effectLst/>
                <a:highlight>
                  <a:srgbClr val="F5F5F5"/>
                </a:highlight>
                <a:latin typeface="Aptos" panose="020B0004020202020204" pitchFamily="34" charset="0"/>
              </a:rPr>
              <a:t>Asure Headquarters</a:t>
            </a:r>
            <a:r>
              <a:rPr lang="en-US" sz="1800" b="0" i="0">
                <a:solidFill>
                  <a:srgbClr val="000000"/>
                </a:solidFill>
                <a:effectLst/>
                <a:highlight>
                  <a:srgbClr val="F5F5F5"/>
                </a:highlight>
                <a:latin typeface="Aptos" panose="020B0004020202020204" pitchFamily="34" charset="0"/>
              </a:rPr>
              <a:t>​</a:t>
            </a:r>
            <a:endParaRPr lang="en-US" b="0" i="0">
              <a:solidFill>
                <a:srgbClr val="000000"/>
              </a:solidFill>
              <a:effectLst/>
              <a:highlight>
                <a:srgbClr val="F5F5F5"/>
              </a:highlight>
              <a:latin typeface="Arial" panose="020B0604020202020204" pitchFamily="34" charset="0"/>
            </a:endParaRPr>
          </a:p>
          <a:p>
            <a:pPr algn="l" rtl="0" fontAlgn="base"/>
            <a:r>
              <a:rPr lang="en-US" sz="1800" b="1" i="0" u="none" strike="noStrike">
                <a:solidFill>
                  <a:srgbClr val="000000"/>
                </a:solidFill>
                <a:effectLst/>
                <a:highlight>
                  <a:srgbClr val="F5F5F5"/>
                </a:highlight>
                <a:latin typeface="Aptos" panose="020B0004020202020204" pitchFamily="34" charset="0"/>
              </a:rPr>
              <a:t>Address:</a:t>
            </a:r>
            <a:r>
              <a:rPr lang="en-US" sz="1800" b="0" i="0" u="none" strike="noStrike">
                <a:solidFill>
                  <a:srgbClr val="000000"/>
                </a:solidFill>
                <a:effectLst/>
                <a:highlight>
                  <a:srgbClr val="F5F5F5"/>
                </a:highlight>
                <a:latin typeface="Aptos" panose="020B0004020202020204" pitchFamily="34" charset="0"/>
              </a:rPr>
              <a:t> 405 Colorado Street, Suite 1800, Austin, TX 78701</a:t>
            </a:r>
            <a:r>
              <a:rPr lang="en-US" sz="1800" b="0" i="0">
                <a:solidFill>
                  <a:srgbClr val="000000"/>
                </a:solidFill>
                <a:effectLst/>
                <a:highlight>
                  <a:srgbClr val="F5F5F5"/>
                </a:highlight>
                <a:latin typeface="Aptos" panose="020B0004020202020204" pitchFamily="34" charset="0"/>
              </a:rPr>
              <a:t>​</a:t>
            </a:r>
            <a:endParaRPr lang="en-US" b="0" i="0">
              <a:solidFill>
                <a:srgbClr val="000000"/>
              </a:solidFill>
              <a:effectLst/>
              <a:highlight>
                <a:srgbClr val="F5F5F5"/>
              </a:highlight>
              <a:latin typeface="Arial" panose="020B0604020202020204" pitchFamily="34" charset="0"/>
            </a:endParaRPr>
          </a:p>
          <a:p>
            <a:pPr algn="l" rtl="0" fontAlgn="base"/>
            <a:r>
              <a:rPr lang="en-US" sz="1800" b="1" i="0" u="none" strike="noStrike">
                <a:solidFill>
                  <a:srgbClr val="000000"/>
                </a:solidFill>
                <a:effectLst/>
                <a:highlight>
                  <a:srgbClr val="F5F5F5"/>
                </a:highlight>
                <a:latin typeface="Aptos" panose="020B0004020202020204" pitchFamily="34" charset="0"/>
              </a:rPr>
              <a:t>Phone:</a:t>
            </a:r>
            <a:r>
              <a:rPr lang="en-US" sz="1800" b="0" i="0" u="none" strike="noStrike">
                <a:solidFill>
                  <a:srgbClr val="000000"/>
                </a:solidFill>
                <a:effectLst/>
                <a:highlight>
                  <a:srgbClr val="F5F5F5"/>
                </a:highlight>
                <a:latin typeface="Aptos" panose="020B0004020202020204" pitchFamily="34" charset="0"/>
              </a:rPr>
              <a:t> (888) 323-8835</a:t>
            </a:r>
            <a:r>
              <a:rPr lang="en-US" sz="1800" b="0" i="0">
                <a:solidFill>
                  <a:srgbClr val="000000"/>
                </a:solidFill>
                <a:effectLst/>
                <a:highlight>
                  <a:srgbClr val="F5F5F5"/>
                </a:highlight>
                <a:latin typeface="Aptos" panose="020B0004020202020204" pitchFamily="34" charset="0"/>
              </a:rPr>
              <a:t>​</a:t>
            </a:r>
            <a:endParaRPr lang="en-US" b="0" i="0">
              <a:solidFill>
                <a:srgbClr val="000000"/>
              </a:solidFill>
              <a:effectLst/>
              <a:highlight>
                <a:srgbClr val="F5F5F5"/>
              </a:highlight>
              <a:latin typeface="Arial" panose="020B0604020202020204" pitchFamily="34" charset="0"/>
            </a:endParaRPr>
          </a:p>
          <a:p>
            <a:pPr algn="l" rtl="0" fontAlgn="base"/>
            <a:r>
              <a:rPr lang="en-US" sz="1800" b="1" i="0" u="none" strike="noStrike">
                <a:solidFill>
                  <a:srgbClr val="000000"/>
                </a:solidFill>
                <a:effectLst/>
                <a:highlight>
                  <a:srgbClr val="F5F5F5"/>
                </a:highlight>
                <a:latin typeface="Aptos" panose="020B0004020202020204" pitchFamily="34" charset="0"/>
              </a:rPr>
              <a:t>Email:</a:t>
            </a:r>
            <a:r>
              <a:rPr lang="en-US" sz="1800" b="0" i="0" u="none" strike="noStrike">
                <a:solidFill>
                  <a:srgbClr val="000000"/>
                </a:solidFill>
                <a:effectLst/>
                <a:highlight>
                  <a:srgbClr val="F5F5F5"/>
                </a:highlight>
                <a:latin typeface="Aptos" panose="020B0004020202020204" pitchFamily="34" charset="0"/>
              </a:rPr>
              <a:t> askasure@asuresoftware.com</a:t>
            </a:r>
            <a:r>
              <a:rPr lang="en-US" sz="1800" b="0" i="0">
                <a:solidFill>
                  <a:srgbClr val="000000"/>
                </a:solidFill>
                <a:effectLst/>
                <a:highlight>
                  <a:srgbClr val="F5F5F5"/>
                </a:highlight>
                <a:latin typeface="Aptos" panose="020B0004020202020204" pitchFamily="34" charset="0"/>
              </a:rPr>
              <a:t>​</a:t>
            </a:r>
            <a:endParaRPr lang="en-US" b="0" i="0">
              <a:solidFill>
                <a:srgbClr val="000000"/>
              </a:solidFill>
              <a:effectLst/>
              <a:highlight>
                <a:srgbClr val="F5F5F5"/>
              </a:highlight>
              <a:latin typeface="Arial" panose="020B0604020202020204" pitchFamily="34" charset="0"/>
            </a:endParaRPr>
          </a:p>
          <a:p>
            <a:pPr algn="l" rtl="0" fontAlgn="base"/>
            <a:r>
              <a:rPr lang="en-US" sz="1800" b="1" i="0" u="none" strike="noStrike">
                <a:solidFill>
                  <a:srgbClr val="000000"/>
                </a:solidFill>
                <a:effectLst/>
                <a:highlight>
                  <a:srgbClr val="F5F5F5"/>
                </a:highlight>
                <a:latin typeface="Aptos" panose="020B0004020202020204" pitchFamily="34" charset="0"/>
              </a:rPr>
              <a:t>Website:</a:t>
            </a:r>
            <a:r>
              <a:rPr lang="en-US" sz="1800" b="0" i="0" u="none" strike="noStrike">
                <a:solidFill>
                  <a:srgbClr val="000000"/>
                </a:solidFill>
                <a:effectLst/>
                <a:highlight>
                  <a:srgbClr val="F5F5F5"/>
                </a:highlight>
                <a:latin typeface="Aptos" panose="020B0004020202020204" pitchFamily="34" charset="0"/>
              </a:rPr>
              <a:t> </a:t>
            </a:r>
            <a:r>
              <a:rPr lang="en-US" sz="1800" b="0" i="0" u="sng" strike="noStrike">
                <a:solidFill>
                  <a:srgbClr val="467886"/>
                </a:solidFill>
                <a:effectLst/>
                <a:highlight>
                  <a:srgbClr val="F5F5F5"/>
                </a:highlight>
                <a:latin typeface="Aptos" panose="020B0004020202020204" pitchFamily="34" charset="0"/>
                <a:hlinkClick r:id="rId3"/>
              </a:rPr>
              <a:t>www.asuresoftware.com</a:t>
            </a:r>
            <a:r>
              <a:rPr lang="en-US" sz="1800" b="0" i="0">
                <a:solidFill>
                  <a:srgbClr val="000000"/>
                </a:solidFill>
                <a:effectLst/>
                <a:highlight>
                  <a:srgbClr val="F5F5F5"/>
                </a:highlight>
                <a:latin typeface="Calibri" panose="020F0502020204030204" pitchFamily="34" charset="0"/>
              </a:rPr>
              <a:t>​</a:t>
            </a:r>
            <a:endParaRPr lang="en-US" b="0" i="0">
              <a:solidFill>
                <a:srgbClr val="000000"/>
              </a:solidFill>
              <a:effectLst/>
              <a:highlight>
                <a:srgbClr val="F5F5F5"/>
              </a:highlight>
              <a:latin typeface="Arial" panose="020B0604020202020204" pitchFamily="34" charset="0"/>
            </a:endParaRPr>
          </a:p>
          <a:p>
            <a:pPr algn="l" rtl="0" fontAlgn="base"/>
            <a:r>
              <a:rPr lang="en-US" sz="1800" b="1" i="0" u="none" strike="noStrike">
                <a:solidFill>
                  <a:srgbClr val="000000"/>
                </a:solidFill>
                <a:effectLst/>
                <a:highlight>
                  <a:srgbClr val="F5F5F5"/>
                </a:highlight>
                <a:latin typeface="Aptos" panose="020B0004020202020204" pitchFamily="34" charset="0"/>
              </a:rPr>
              <a:t>Social Media:</a:t>
            </a:r>
            <a:r>
              <a:rPr lang="en-US" sz="1800" b="0" i="0">
                <a:solidFill>
                  <a:srgbClr val="000000"/>
                </a:solidFill>
                <a:effectLst/>
                <a:highlight>
                  <a:srgbClr val="F5F5F5"/>
                </a:highlight>
                <a:latin typeface="Aptos" panose="020B0004020202020204" pitchFamily="34" charset="0"/>
              </a:rPr>
              <a:t>​</a:t>
            </a:r>
            <a:endParaRPr lang="en-US" b="0" i="0">
              <a:solidFill>
                <a:srgbClr val="000000"/>
              </a:solidFill>
              <a:effectLst/>
              <a:highlight>
                <a:srgbClr val="F5F5F5"/>
              </a:highligh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highlight>
                  <a:srgbClr val="F5F5F5"/>
                </a:highlight>
                <a:latin typeface="Aptos" panose="020B0004020202020204" pitchFamily="34" charset="0"/>
              </a:rPr>
              <a:t>LinkedIn: </a:t>
            </a:r>
            <a:r>
              <a:rPr lang="en-US" sz="1800" b="0" i="0" u="sng" strike="noStrike">
                <a:solidFill>
                  <a:srgbClr val="467886"/>
                </a:solidFill>
                <a:effectLst/>
                <a:highlight>
                  <a:srgbClr val="F5F5F5"/>
                </a:highlight>
                <a:latin typeface="Aptos" panose="020B0004020202020204" pitchFamily="34" charset="0"/>
                <a:hlinkClick r:id="rId4"/>
              </a:rPr>
              <a:t>LinkedIn</a:t>
            </a:r>
            <a:r>
              <a:rPr lang="en-US" sz="1800" b="0" i="0">
                <a:solidFill>
                  <a:srgbClr val="000000"/>
                </a:solidFill>
                <a:effectLst/>
                <a:highlight>
                  <a:srgbClr val="F5F5F5"/>
                </a:highlight>
                <a:latin typeface="Calibri" panose="020F0502020204030204" pitchFamily="34" charset="0"/>
              </a:rPr>
              <a:t>​</a:t>
            </a:r>
            <a:endParaRPr lang="en-US" b="0" i="0">
              <a:solidFill>
                <a:srgbClr val="000000"/>
              </a:solidFill>
              <a:effectLst/>
              <a:highlight>
                <a:srgbClr val="F5F5F5"/>
              </a:highligh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highlight>
                  <a:srgbClr val="F5F5F5"/>
                </a:highlight>
                <a:latin typeface="Aptos" panose="020B0004020202020204" pitchFamily="34" charset="0"/>
              </a:rPr>
              <a:t>Twitter: </a:t>
            </a:r>
            <a:r>
              <a:rPr lang="en-US" sz="1800" b="0" i="0" u="sng" strike="noStrike">
                <a:solidFill>
                  <a:srgbClr val="467886"/>
                </a:solidFill>
                <a:effectLst/>
                <a:highlight>
                  <a:srgbClr val="F5F5F5"/>
                </a:highlight>
                <a:latin typeface="Aptos" panose="020B0004020202020204" pitchFamily="34" charset="0"/>
                <a:hlinkClick r:id="rId5"/>
              </a:rPr>
              <a:t>https://twitter.com/Asure_Software</a:t>
            </a:r>
            <a:r>
              <a:rPr lang="en-US" sz="1800" b="0" i="0">
                <a:solidFill>
                  <a:srgbClr val="000000"/>
                </a:solidFill>
                <a:effectLst/>
                <a:highlight>
                  <a:srgbClr val="F5F5F5"/>
                </a:highlight>
                <a:latin typeface="Calibri" panose="020F0502020204030204" pitchFamily="34" charset="0"/>
              </a:rPr>
              <a:t>​</a:t>
            </a:r>
            <a:endParaRPr lang="en-US" b="0" i="0">
              <a:solidFill>
                <a:srgbClr val="000000"/>
              </a:solidFill>
              <a:effectLst/>
              <a:highlight>
                <a:srgbClr val="F5F5F5"/>
              </a:highligh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highlight>
                  <a:srgbClr val="F5F5F5"/>
                </a:highlight>
                <a:latin typeface="Aptos" panose="020B0004020202020204" pitchFamily="34" charset="0"/>
              </a:rPr>
              <a:t>Facebook: </a:t>
            </a:r>
            <a:r>
              <a:rPr lang="en-US" sz="1800" b="0" i="0" u="sng" strike="noStrike">
                <a:solidFill>
                  <a:srgbClr val="467886"/>
                </a:solidFill>
                <a:effectLst/>
                <a:highlight>
                  <a:srgbClr val="F5F5F5"/>
                </a:highlight>
                <a:latin typeface="Aptos" panose="020B0004020202020204" pitchFamily="34" charset="0"/>
                <a:hlinkClick r:id="rId6"/>
              </a:rPr>
              <a:t>Facebook</a:t>
            </a:r>
            <a:r>
              <a:rPr lang="en-US" sz="1800" b="0" i="0">
                <a:solidFill>
                  <a:srgbClr val="000000"/>
                </a:solidFill>
                <a:effectLst/>
                <a:highlight>
                  <a:srgbClr val="F5F5F5"/>
                </a:highlight>
                <a:latin typeface="Calibri" panose="020F0502020204030204" pitchFamily="34" charset="0"/>
              </a:rPr>
              <a:t>​</a:t>
            </a:r>
            <a:endParaRPr lang="en-US" b="0" i="0">
              <a:solidFill>
                <a:srgbClr val="000000"/>
              </a:solidFill>
              <a:effectLst/>
              <a:highlight>
                <a:srgbClr val="F5F5F5"/>
              </a:highligh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highlight>
                  <a:srgbClr val="F5F5F5"/>
                </a:highlight>
                <a:latin typeface="Aptos" panose="020B0004020202020204" pitchFamily="34" charset="0"/>
              </a:rPr>
              <a:t>YouTube: </a:t>
            </a:r>
            <a:r>
              <a:rPr lang="en-US" sz="1800" b="0" i="0" u="sng" strike="noStrike">
                <a:solidFill>
                  <a:srgbClr val="467886"/>
                </a:solidFill>
                <a:effectLst/>
                <a:highlight>
                  <a:srgbClr val="F5F5F5"/>
                </a:highlight>
                <a:latin typeface="Aptos" panose="020B0004020202020204" pitchFamily="34" charset="0"/>
                <a:hlinkClick r:id="rId7"/>
              </a:rPr>
              <a:t>Asure Software - YouTube</a:t>
            </a:r>
            <a:r>
              <a:rPr lang="en-US" sz="1800" b="0" i="0">
                <a:solidFill>
                  <a:srgbClr val="000000"/>
                </a:solidFill>
                <a:effectLst/>
                <a:highlight>
                  <a:srgbClr val="F5F5F5"/>
                </a:highlight>
                <a:latin typeface="Aptos" panose="020B0004020202020204" pitchFamily="34" charset="0"/>
              </a:rPr>
              <a:t>​</a:t>
            </a:r>
            <a:endParaRPr lang="en-US" b="0" i="0">
              <a:solidFill>
                <a:srgbClr val="000000"/>
              </a:solidFill>
              <a:effectLst/>
              <a:highlight>
                <a:srgbClr val="F5F5F5"/>
              </a:highligh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highlight>
                  <a:srgbClr val="F5F5F5"/>
                </a:highlight>
                <a:latin typeface="Aptos" panose="020B0004020202020204" pitchFamily="34" charset="0"/>
              </a:rPr>
              <a:t>Mission To Grow Podcast: </a:t>
            </a:r>
            <a:r>
              <a:rPr lang="en-US" sz="1800" b="0" i="0" u="sng" strike="noStrike">
                <a:solidFill>
                  <a:srgbClr val="467886"/>
                </a:solidFill>
                <a:effectLst/>
                <a:highlight>
                  <a:srgbClr val="F5F5F5"/>
                </a:highlight>
                <a:latin typeface="Aptos" panose="020B0004020202020204" pitchFamily="34" charset="0"/>
                <a:hlinkClick r:id="rId8"/>
              </a:rPr>
              <a:t>https://missiontogrow.asuresoftware.com/subscribe</a:t>
            </a:r>
            <a:r>
              <a:rPr lang="en-US" sz="1800" b="0" i="0">
                <a:solidFill>
                  <a:srgbClr val="000000"/>
                </a:solidFill>
                <a:effectLst/>
                <a:highlight>
                  <a:srgbClr val="F5F5F5"/>
                </a:highlight>
                <a:latin typeface="Aptos" panose="020B0004020202020204" pitchFamily="34" charset="0"/>
              </a:rPr>
              <a:t>​</a:t>
            </a:r>
            <a:endParaRPr lang="en-US" b="0" i="0">
              <a:solidFill>
                <a:srgbClr val="000000"/>
              </a:solidFill>
              <a:effectLst/>
              <a:highlight>
                <a:srgbClr val="F5F5F5"/>
              </a:highlight>
              <a:latin typeface="Arial" panose="020B0604020202020204" pitchFamily="34" charset="0"/>
            </a:endParaRPr>
          </a:p>
          <a:p>
            <a:pPr algn="l" rtl="0" fontAlgn="base">
              <a:buFont typeface="Arial" panose="020B0604020202020204" pitchFamily="34" charset="0"/>
              <a:buChar char="•"/>
            </a:pPr>
            <a:r>
              <a:rPr lang="en-US" sz="1800" b="0" i="0">
                <a:solidFill>
                  <a:srgbClr val="000000"/>
                </a:solidFill>
                <a:effectLst/>
                <a:highlight>
                  <a:srgbClr val="F5F5F5"/>
                </a:highlight>
                <a:latin typeface="Aptos" panose="020B0004020202020204" pitchFamily="34" charset="0"/>
              </a:rPr>
              <a:t>​</a:t>
            </a:r>
            <a:endParaRPr lang="en-US" b="0" i="0">
              <a:solidFill>
                <a:srgbClr val="000000"/>
              </a:solidFill>
              <a:effectLst/>
              <a:highlight>
                <a:srgbClr val="F5F5F5"/>
              </a:highlight>
              <a:latin typeface="Arial" panose="020B0604020202020204" pitchFamily="34" charset="0"/>
            </a:endParaRPr>
          </a:p>
          <a:p>
            <a:r>
              <a:rPr lang="en-US"/>
              <a:t>ails</a:t>
            </a:r>
          </a:p>
        </p:txBody>
      </p:sp>
      <p:sp>
        <p:nvSpPr>
          <p:cNvPr id="4" name="Slide Number Placeholder 3"/>
          <p:cNvSpPr>
            <a:spLocks noGrp="1"/>
          </p:cNvSpPr>
          <p:nvPr>
            <p:ph type="sldNum" sz="quarter" idx="5"/>
          </p:nvPr>
        </p:nvSpPr>
        <p:spPr/>
        <p:txBody>
          <a:bodyPr/>
          <a:lstStyle/>
          <a:p>
            <a:fld id="{BC4BEBBE-7121-47F3-B129-B0EA9100AA4F}" type="slidenum">
              <a:rPr lang="en-US" smtClean="0"/>
              <a:t>27</a:t>
            </a:fld>
            <a:endParaRPr lang="en-US"/>
          </a:p>
        </p:txBody>
      </p:sp>
    </p:spTree>
    <p:extLst>
      <p:ext uri="{BB962C8B-B14F-4D97-AF65-F5344CB8AC3E}">
        <p14:creationId xmlns:p14="http://schemas.microsoft.com/office/powerpoint/2010/main" val="3612844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507491-D76B-6F4F-AB76-4D31F5F12C2B}" type="slidenum">
              <a:rPr lang="en-US" smtClean="0"/>
              <a:t>3</a:t>
            </a:fld>
            <a:endParaRPr lang="en-US"/>
          </a:p>
        </p:txBody>
      </p:sp>
    </p:spTree>
    <p:extLst>
      <p:ext uri="{BB962C8B-B14F-4D97-AF65-F5344CB8AC3E}">
        <p14:creationId xmlns:p14="http://schemas.microsoft.com/office/powerpoint/2010/main" val="2977284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Amazon (add on another slide?), scalability, SOC</a:t>
            </a:r>
          </a:p>
        </p:txBody>
      </p:sp>
      <p:sp>
        <p:nvSpPr>
          <p:cNvPr id="4" name="Slide Number Placeholder 3"/>
          <p:cNvSpPr>
            <a:spLocks noGrp="1"/>
          </p:cNvSpPr>
          <p:nvPr>
            <p:ph type="sldNum" sz="quarter" idx="5"/>
          </p:nvPr>
        </p:nvSpPr>
        <p:spPr/>
        <p:txBody>
          <a:bodyPr/>
          <a:lstStyle/>
          <a:p>
            <a:fld id="{BC4BEBBE-7121-47F3-B129-B0EA9100AA4F}" type="slidenum">
              <a:rPr lang="en-US" smtClean="0"/>
              <a:t>5</a:t>
            </a:fld>
            <a:endParaRPr lang="en-US"/>
          </a:p>
        </p:txBody>
      </p:sp>
    </p:spTree>
    <p:extLst>
      <p:ext uri="{BB962C8B-B14F-4D97-AF65-F5344CB8AC3E}">
        <p14:creationId xmlns:p14="http://schemas.microsoft.com/office/powerpoint/2010/main" val="3781414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4BEBBE-7121-47F3-B129-B0EA9100AA4F}" type="slidenum">
              <a:rPr lang="en-US" smtClean="0"/>
              <a:t>8</a:t>
            </a:fld>
            <a:endParaRPr lang="en-US"/>
          </a:p>
        </p:txBody>
      </p:sp>
    </p:spTree>
    <p:extLst>
      <p:ext uri="{BB962C8B-B14F-4D97-AF65-F5344CB8AC3E}">
        <p14:creationId xmlns:p14="http://schemas.microsoft.com/office/powerpoint/2010/main" val="1028759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4BEBBE-7121-47F3-B129-B0EA9100AA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05446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Keep the GIF or swap out for still images of ESS on both desktop and mobile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4BEBBE-7121-47F3-B129-B0EA9100AA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806153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4BEBBE-7121-47F3-B129-B0EA9100AA4F}" type="slidenum">
              <a:rPr lang="en-US" smtClean="0"/>
              <a:t>11</a:t>
            </a:fld>
            <a:endParaRPr lang="en-US"/>
          </a:p>
        </p:txBody>
      </p:sp>
    </p:spTree>
    <p:extLst>
      <p:ext uri="{BB962C8B-B14F-4D97-AF65-F5344CB8AC3E}">
        <p14:creationId xmlns:p14="http://schemas.microsoft.com/office/powerpoint/2010/main" val="9436479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FFFFFF"/>
                </a:solidFill>
                <a:effectLst/>
                <a:highlight>
                  <a:srgbClr val="243262"/>
                </a:highlight>
                <a:latin typeface="Open Sans" pitchFamily="2" charset="0"/>
              </a:rPr>
              <a:t>Did you know that nearly 20% of the workforce participates in buddy punching in an average company costing U.S. employers an estimated $375 million each year? Time tracking systems save organizations huge amounts of time and by getting rid of errors, automating processes, and eliminating fraud.</a:t>
            </a:r>
          </a:p>
          <a:p>
            <a:endParaRPr lang="en-US" b="0" i="0">
              <a:solidFill>
                <a:srgbClr val="FFFFFF"/>
              </a:solidFill>
              <a:effectLst/>
              <a:highlight>
                <a:srgbClr val="243262"/>
              </a:highlight>
              <a:latin typeface="Open Sans" pitchFamily="2" charset="0"/>
            </a:endParaRPr>
          </a:p>
          <a:p>
            <a:r>
              <a:rPr lang="en-US" b="0" i="0">
                <a:solidFill>
                  <a:srgbClr val="FFFFFF"/>
                </a:solidFill>
                <a:effectLst/>
                <a:highlight>
                  <a:srgbClr val="243262"/>
                </a:highlight>
                <a:latin typeface="Open Sans" pitchFamily="2" charset="0"/>
              </a:rPr>
              <a:t>Modern software features an intuitive supervisor dashboard, plus web and mobile employee interfaces.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4BEBBE-7121-47F3-B129-B0EA9100AA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22557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4BEBBE-7121-47F3-B129-B0EA9100AA4F}" type="slidenum">
              <a:rPr lang="en-US" smtClean="0"/>
              <a:t>13</a:t>
            </a:fld>
            <a:endParaRPr lang="en-US"/>
          </a:p>
        </p:txBody>
      </p:sp>
    </p:spTree>
    <p:extLst>
      <p:ext uri="{BB962C8B-B14F-4D97-AF65-F5344CB8AC3E}">
        <p14:creationId xmlns:p14="http://schemas.microsoft.com/office/powerpoint/2010/main" val="33667019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1">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4" name="Picture 3" descr="A white letter on a black background&#10;&#10;Description automatically generated">
            <a:extLst>
              <a:ext uri="{FF2B5EF4-FFF2-40B4-BE49-F238E27FC236}">
                <a16:creationId xmlns:a16="http://schemas.microsoft.com/office/drawing/2014/main" id="{CA5E8465-EEB5-DE68-3BAB-0809F24BB2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00" y="914400"/>
            <a:ext cx="1371600" cy="422910"/>
          </a:xfrm>
          <a:prstGeom prst="rect">
            <a:avLst/>
          </a:prstGeom>
        </p:spPr>
      </p:pic>
      <p:sp>
        <p:nvSpPr>
          <p:cNvPr id="17" name="Text Placeholder 16">
            <a:extLst>
              <a:ext uri="{FF2B5EF4-FFF2-40B4-BE49-F238E27FC236}">
                <a16:creationId xmlns:a16="http://schemas.microsoft.com/office/drawing/2014/main" id="{CD02F682-4835-B5D6-0160-84A6EAAD7199}"/>
              </a:ext>
            </a:extLst>
          </p:cNvPr>
          <p:cNvSpPr>
            <a:spLocks noGrp="1"/>
          </p:cNvSpPr>
          <p:nvPr>
            <p:ph type="body" sz="quarter" idx="14" hasCustomPrompt="1"/>
          </p:nvPr>
        </p:nvSpPr>
        <p:spPr>
          <a:xfrm>
            <a:off x="865240" y="2132435"/>
            <a:ext cx="8372169" cy="430855"/>
          </a:xfrm>
        </p:spPr>
        <p:txBody>
          <a:bodyPr lIns="0" anchor="ctr">
            <a:noAutofit/>
          </a:bodyPr>
          <a:lstStyle>
            <a:lvl1pPr marL="0" indent="0" algn="l">
              <a:buNone/>
              <a:defRPr sz="14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stStyle>
          <a:p>
            <a:pPr lvl="0"/>
            <a:r>
              <a:rPr lang="en-US"/>
              <a:t>Access to Capital. Staying Compliant. Managing Talent.</a:t>
            </a:r>
          </a:p>
        </p:txBody>
      </p:sp>
      <p:sp>
        <p:nvSpPr>
          <p:cNvPr id="49" name="TextBox 48">
            <a:extLst>
              <a:ext uri="{FF2B5EF4-FFF2-40B4-BE49-F238E27FC236}">
                <a16:creationId xmlns:a16="http://schemas.microsoft.com/office/drawing/2014/main" id="{734974B3-E720-7D59-4290-E9655D3D2007}"/>
              </a:ext>
            </a:extLst>
          </p:cNvPr>
          <p:cNvSpPr txBox="1"/>
          <p:nvPr userDrawn="1"/>
        </p:nvSpPr>
        <p:spPr>
          <a:xfrm>
            <a:off x="3702755" y="-587022"/>
            <a:ext cx="184731" cy="369332"/>
          </a:xfrm>
          <a:prstGeom prst="rect">
            <a:avLst/>
          </a:prstGeom>
          <a:noFill/>
        </p:spPr>
        <p:txBody>
          <a:bodyPr wrap="none" rtlCol="0">
            <a:spAutoFit/>
          </a:bodyPr>
          <a:lstStyle/>
          <a:p>
            <a:endParaRPr lang="en-US"/>
          </a:p>
        </p:txBody>
      </p:sp>
      <p:grpSp>
        <p:nvGrpSpPr>
          <p:cNvPr id="12" name="Group 11">
            <a:extLst>
              <a:ext uri="{FF2B5EF4-FFF2-40B4-BE49-F238E27FC236}">
                <a16:creationId xmlns:a16="http://schemas.microsoft.com/office/drawing/2014/main" id="{8CDD3B58-2B53-CBAF-212A-9E9D295E020A}"/>
              </a:ext>
            </a:extLst>
          </p:cNvPr>
          <p:cNvGrpSpPr/>
          <p:nvPr userDrawn="1"/>
        </p:nvGrpSpPr>
        <p:grpSpPr>
          <a:xfrm>
            <a:off x="9846966" y="6373968"/>
            <a:ext cx="2640892" cy="457138"/>
            <a:chOff x="245766" y="6272744"/>
            <a:chExt cx="2640892" cy="457138"/>
          </a:xfrm>
        </p:grpSpPr>
        <p:sp>
          <p:nvSpPr>
            <p:cNvPr id="10" name="Google Shape;166;p25">
              <a:extLst>
                <a:ext uri="{FF2B5EF4-FFF2-40B4-BE49-F238E27FC236}">
                  <a16:creationId xmlns:a16="http://schemas.microsoft.com/office/drawing/2014/main" id="{30B4AD71-4D4E-16B8-09AB-D90FC4B75831}"/>
                </a:ext>
              </a:extLst>
            </p:cNvPr>
            <p:cNvSpPr txBox="1"/>
            <p:nvPr/>
          </p:nvSpPr>
          <p:spPr>
            <a:xfrm>
              <a:off x="1393247" y="6272744"/>
              <a:ext cx="1493411" cy="457138"/>
            </a:xfrm>
            <a:prstGeom prst="rect">
              <a:avLst/>
            </a:prstGeom>
            <a:noFill/>
            <a:ln>
              <a:noFill/>
            </a:ln>
          </p:spPr>
          <p:txBody>
            <a:bodyPr spcFirstLastPara="1" wrap="square" lIns="121900" tIns="60933" rIns="121900" bIns="60933" anchor="t" anchorCtr="0">
              <a:noAutofit/>
            </a:bodyPr>
            <a:lstStyle/>
            <a:p>
              <a:pPr defTabSz="1219170"/>
              <a:r>
                <a:rPr lang="en" sz="1800" b="0">
                  <a:solidFill>
                    <a:schemeClr val="accent2"/>
                  </a:solidFill>
                  <a:latin typeface="Open Sans" panose="020B0606030504020204" pitchFamily="34" charset="0"/>
                  <a:ea typeface="Open Sans" panose="020B0606030504020204" pitchFamily="34" charset="0"/>
                  <a:cs typeface="Open Sans" panose="020B0606030504020204" pitchFamily="34" charset="0"/>
                  <a:sym typeface="Century Gothic"/>
                </a:rPr>
                <a:t>:  </a:t>
              </a:r>
              <a:r>
                <a:rPr lang="en" sz="1800" b="0">
                  <a:solidFill>
                    <a:schemeClr val="accent2"/>
                  </a:solidFill>
                  <a:latin typeface="Open Sans" panose="020B0606030504020204" pitchFamily="34" charset="0"/>
                  <a:ea typeface="Open Sans" panose="020B0606030504020204" pitchFamily="34" charset="0"/>
                  <a:cs typeface="Open Sans" panose="020B0606030504020204" pitchFamily="34" charset="0"/>
                  <a:sym typeface="Work Sans"/>
                </a:rPr>
                <a:t>ASUR</a:t>
              </a:r>
              <a:endParaRPr sz="1800" b="0">
                <a:solidFill>
                  <a:schemeClr val="accent2"/>
                </a:solidFill>
                <a:latin typeface="Open Sans" panose="020B0606030504020204" pitchFamily="34" charset="0"/>
                <a:ea typeface="Open Sans" panose="020B0606030504020204" pitchFamily="34" charset="0"/>
                <a:cs typeface="Open Sans" panose="020B0606030504020204" pitchFamily="34" charset="0"/>
                <a:sym typeface="Work Sans"/>
              </a:endParaRPr>
            </a:p>
          </p:txBody>
        </p:sp>
        <p:pic>
          <p:nvPicPr>
            <p:cNvPr id="1028" name="Picture 4" descr="Nasdaq logo in transparent PNG and vectorized SVG formats">
              <a:extLst>
                <a:ext uri="{FF2B5EF4-FFF2-40B4-BE49-F238E27FC236}">
                  <a16:creationId xmlns:a16="http://schemas.microsoft.com/office/drawing/2014/main" id="{9AB60179-ADE6-EC8F-3BD8-BA8A9F7CED3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45766" y="6272744"/>
              <a:ext cx="1237129" cy="351003"/>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Freeform: Shape 12">
            <a:extLst>
              <a:ext uri="{FF2B5EF4-FFF2-40B4-BE49-F238E27FC236}">
                <a16:creationId xmlns:a16="http://schemas.microsoft.com/office/drawing/2014/main" id="{4DD79A02-FF76-997E-1177-3A1E7E40DC37}"/>
              </a:ext>
            </a:extLst>
          </p:cNvPr>
          <p:cNvSpPr/>
          <p:nvPr userDrawn="1"/>
        </p:nvSpPr>
        <p:spPr>
          <a:xfrm>
            <a:off x="7079832" y="1237981"/>
            <a:ext cx="4866402" cy="4866401"/>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3175" cap="flat">
            <a:solidFill>
              <a:schemeClr val="accent2">
                <a:lumMod val="40000"/>
                <a:lumOff val="60000"/>
              </a:schemeClr>
            </a:solidFill>
            <a:prstDash val="solid"/>
            <a:miter/>
          </a:ln>
        </p:spPr>
        <p:txBody>
          <a:bodyPr rtlCol="0" anchor="ctr"/>
          <a:lstStyle/>
          <a:p>
            <a:endParaRPr lang="en-US" sz="1350"/>
          </a:p>
        </p:txBody>
      </p:sp>
      <p:sp>
        <p:nvSpPr>
          <p:cNvPr id="16" name="Freeform: Shape 12">
            <a:extLst>
              <a:ext uri="{FF2B5EF4-FFF2-40B4-BE49-F238E27FC236}">
                <a16:creationId xmlns:a16="http://schemas.microsoft.com/office/drawing/2014/main" id="{AA4365BB-561C-6DD1-269B-1C5CFF1915EF}"/>
              </a:ext>
            </a:extLst>
          </p:cNvPr>
          <p:cNvSpPr/>
          <p:nvPr userDrawn="1"/>
        </p:nvSpPr>
        <p:spPr>
          <a:xfrm>
            <a:off x="7219233" y="826892"/>
            <a:ext cx="4866402" cy="4866401"/>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3175" cap="flat">
            <a:solidFill>
              <a:schemeClr val="accent5">
                <a:alpha val="75000"/>
              </a:schemeClr>
            </a:solidFill>
            <a:prstDash val="solid"/>
            <a:miter/>
          </a:ln>
        </p:spPr>
        <p:txBody>
          <a:bodyPr rtlCol="0" anchor="ctr"/>
          <a:lstStyle/>
          <a:p>
            <a:endParaRPr lang="en-US" sz="1350"/>
          </a:p>
        </p:txBody>
      </p:sp>
      <p:sp>
        <p:nvSpPr>
          <p:cNvPr id="18" name="Freeform: Shape 12">
            <a:extLst>
              <a:ext uri="{FF2B5EF4-FFF2-40B4-BE49-F238E27FC236}">
                <a16:creationId xmlns:a16="http://schemas.microsoft.com/office/drawing/2014/main" id="{E04B1D01-7A40-F8B8-F918-8262A38A16EE}"/>
              </a:ext>
            </a:extLst>
          </p:cNvPr>
          <p:cNvSpPr/>
          <p:nvPr userDrawn="1"/>
        </p:nvSpPr>
        <p:spPr>
          <a:xfrm>
            <a:off x="7692694" y="1032436"/>
            <a:ext cx="4866402" cy="4866401"/>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3175" cap="flat">
            <a:solidFill>
              <a:schemeClr val="accent2"/>
            </a:solidFill>
            <a:prstDash val="solid"/>
            <a:miter/>
          </a:ln>
        </p:spPr>
        <p:txBody>
          <a:bodyPr rtlCol="0" anchor="ctr"/>
          <a:lstStyle/>
          <a:p>
            <a:endParaRPr lang="en-US" sz="1350"/>
          </a:p>
        </p:txBody>
      </p:sp>
      <p:sp>
        <p:nvSpPr>
          <p:cNvPr id="2" name="Title 1">
            <a:extLst>
              <a:ext uri="{FF2B5EF4-FFF2-40B4-BE49-F238E27FC236}">
                <a16:creationId xmlns:a16="http://schemas.microsoft.com/office/drawing/2014/main" id="{C5BAF7C3-912A-F090-B6C1-CC4D84F1FE8C}"/>
              </a:ext>
            </a:extLst>
          </p:cNvPr>
          <p:cNvSpPr>
            <a:spLocks noGrp="1"/>
          </p:cNvSpPr>
          <p:nvPr>
            <p:ph type="title" hasCustomPrompt="1"/>
          </p:nvPr>
        </p:nvSpPr>
        <p:spPr>
          <a:xfrm>
            <a:off x="865240" y="1463040"/>
            <a:ext cx="8372169" cy="647257"/>
          </a:xfrm>
        </p:spPr>
        <p:txBody>
          <a:bodyPr lIns="0"/>
          <a:lstStyle>
            <a:lvl1pPr algn="l">
              <a:defRPr>
                <a:solidFill>
                  <a:schemeClr val="accent2"/>
                </a:solidFill>
              </a:defRPr>
            </a:lvl1pPr>
          </a:lstStyle>
          <a:p>
            <a:r>
              <a:rPr lang="en-US"/>
              <a:t>Presentation Title</a:t>
            </a:r>
          </a:p>
        </p:txBody>
      </p:sp>
    </p:spTree>
    <p:extLst>
      <p:ext uri="{BB962C8B-B14F-4D97-AF65-F5344CB8AC3E}">
        <p14:creationId xmlns:p14="http://schemas.microsoft.com/office/powerpoint/2010/main" val="40640007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45A1E840-A304-390C-2EE7-4ACCEE8B2AE1}"/>
              </a:ext>
            </a:extLst>
          </p:cNvPr>
          <p:cNvSpPr>
            <a:spLocks noGrp="1"/>
          </p:cNvSpPr>
          <p:nvPr>
            <p:ph type="sldNum" sz="quarter" idx="14"/>
          </p:nvPr>
        </p:nvSpPr>
        <p:spPr>
          <a:xfrm>
            <a:off x="9448800" y="6492875"/>
            <a:ext cx="2743200" cy="365125"/>
          </a:xfrm>
          <a:prstGeom prst="rect">
            <a:avLst/>
          </a:prstGeom>
        </p:spPr>
        <p:txBody>
          <a:bodyPr/>
          <a:lstStyle>
            <a:lvl1pPr>
              <a:defRPr>
                <a:solidFill>
                  <a:schemeClr val="tx1"/>
                </a:solidFill>
              </a:defRPr>
            </a:lvl1pPr>
          </a:lstStyle>
          <a:p>
            <a:fld id="{9351F8F8-671E-4936-9348-438055DD13B4}" type="slidenum">
              <a:rPr lang="en-IN" smtClean="0"/>
              <a:pPr/>
              <a:t>‹#›</a:t>
            </a:fld>
            <a:endParaRPr lang="en-IN"/>
          </a:p>
        </p:txBody>
      </p:sp>
      <p:pic>
        <p:nvPicPr>
          <p:cNvPr id="2" name="Picture 1" descr="A black and grey letter on a black background&#10;&#10;Description automatically generated">
            <a:extLst>
              <a:ext uri="{FF2B5EF4-FFF2-40B4-BE49-F238E27FC236}">
                <a16:creationId xmlns:a16="http://schemas.microsoft.com/office/drawing/2014/main" id="{69922DCF-73C5-DB81-6383-910F8F58EC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10663" y="256362"/>
            <a:ext cx="1371600" cy="422910"/>
          </a:xfrm>
          <a:prstGeom prst="rect">
            <a:avLst/>
          </a:prstGeom>
        </p:spPr>
      </p:pic>
    </p:spTree>
    <p:extLst>
      <p:ext uri="{BB962C8B-B14F-4D97-AF65-F5344CB8AC3E}">
        <p14:creationId xmlns:p14="http://schemas.microsoft.com/office/powerpoint/2010/main" val="37615331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ide by Side 1a">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AF2ADFD-B2A2-DCD5-4204-BB9D986F23FC}"/>
              </a:ext>
            </a:extLst>
          </p:cNvPr>
          <p:cNvGrpSpPr/>
          <p:nvPr userDrawn="1"/>
        </p:nvGrpSpPr>
        <p:grpSpPr>
          <a:xfrm>
            <a:off x="-540944" y="134471"/>
            <a:ext cx="6425024" cy="5734948"/>
            <a:chOff x="3828105" y="445187"/>
            <a:chExt cx="7697736" cy="6870965"/>
          </a:xfrm>
        </p:grpSpPr>
        <p:sp>
          <p:nvSpPr>
            <p:cNvPr id="3" name="Freeform: Shape 12">
              <a:extLst>
                <a:ext uri="{FF2B5EF4-FFF2-40B4-BE49-F238E27FC236}">
                  <a16:creationId xmlns:a16="http://schemas.microsoft.com/office/drawing/2014/main" id="{2F709CE4-8296-4E73-E4C0-5ED8A6081DE8}"/>
                </a:ext>
              </a:extLst>
            </p:cNvPr>
            <p:cNvSpPr/>
            <p:nvPr userDrawn="1"/>
          </p:nvSpPr>
          <p:spPr>
            <a:xfrm>
              <a:off x="4654875" y="4451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6350" cap="flat">
              <a:solidFill>
                <a:schemeClr val="accent1">
                  <a:alpha val="15000"/>
                </a:schemeClr>
              </a:solidFill>
              <a:prstDash val="solid"/>
              <a:miter/>
            </a:ln>
          </p:spPr>
          <p:txBody>
            <a:bodyPr rtlCol="0" anchor="ctr"/>
            <a:lstStyle/>
            <a:p>
              <a:endParaRPr lang="en-US" sz="1350"/>
            </a:p>
          </p:txBody>
        </p:sp>
        <p:sp>
          <p:nvSpPr>
            <p:cNvPr id="4" name="Freeform: Shape 12">
              <a:extLst>
                <a:ext uri="{FF2B5EF4-FFF2-40B4-BE49-F238E27FC236}">
                  <a16:creationId xmlns:a16="http://schemas.microsoft.com/office/drawing/2014/main" id="{614CBDF0-D509-5625-FBDC-55824BA9A8CF}"/>
                </a:ext>
              </a:extLst>
            </p:cNvPr>
            <p:cNvSpPr/>
            <p:nvPr userDrawn="1"/>
          </p:nvSpPr>
          <p:spPr>
            <a:xfrm>
              <a:off x="4807275" y="5975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6350" cap="flat">
              <a:solidFill>
                <a:schemeClr val="accent1">
                  <a:alpha val="15000"/>
                </a:schemeClr>
              </a:solidFill>
              <a:prstDash val="solid"/>
              <a:miter/>
            </a:ln>
          </p:spPr>
          <p:txBody>
            <a:bodyPr rtlCol="0" anchor="ctr"/>
            <a:lstStyle/>
            <a:p>
              <a:endParaRPr lang="en-US" sz="1350"/>
            </a:p>
          </p:txBody>
        </p:sp>
        <p:sp>
          <p:nvSpPr>
            <p:cNvPr id="5" name="Freeform: Shape 12">
              <a:extLst>
                <a:ext uri="{FF2B5EF4-FFF2-40B4-BE49-F238E27FC236}">
                  <a16:creationId xmlns:a16="http://schemas.microsoft.com/office/drawing/2014/main" id="{D602DE12-0006-1A2E-5C0A-01605CE83103}"/>
                </a:ext>
              </a:extLst>
            </p:cNvPr>
            <p:cNvSpPr/>
            <p:nvPr userDrawn="1"/>
          </p:nvSpPr>
          <p:spPr>
            <a:xfrm>
              <a:off x="3828105" y="525249"/>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6350" cap="flat">
              <a:solidFill>
                <a:schemeClr val="accent1">
                  <a:alpha val="15000"/>
                </a:schemeClr>
              </a:solidFill>
              <a:prstDash val="solid"/>
              <a:miter/>
            </a:ln>
          </p:spPr>
          <p:txBody>
            <a:bodyPr rtlCol="0" anchor="ctr"/>
            <a:lstStyle/>
            <a:p>
              <a:endParaRPr lang="en-US" sz="1350"/>
            </a:p>
          </p:txBody>
        </p:sp>
      </p:grpSp>
      <p:sp>
        <p:nvSpPr>
          <p:cNvPr id="20" name="Picture Placeholder 19">
            <a:extLst>
              <a:ext uri="{FF2B5EF4-FFF2-40B4-BE49-F238E27FC236}">
                <a16:creationId xmlns:a16="http://schemas.microsoft.com/office/drawing/2014/main" id="{BEE28375-B4A5-E492-2C25-6779B8C210F2}"/>
              </a:ext>
            </a:extLst>
          </p:cNvPr>
          <p:cNvSpPr>
            <a:spLocks noGrp="1"/>
          </p:cNvSpPr>
          <p:nvPr>
            <p:ph type="pic" sz="quarter" idx="11"/>
          </p:nvPr>
        </p:nvSpPr>
        <p:spPr>
          <a:xfrm>
            <a:off x="802911" y="1737360"/>
            <a:ext cx="4620736" cy="3743440"/>
          </a:xfrm>
          <a:custGeom>
            <a:avLst/>
            <a:gdLst>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381240 h 2857500"/>
              <a:gd name="connsiteX5" fmla="*/ 3571865 w 4048125"/>
              <a:gd name="connsiteY5" fmla="*/ 285750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10"/>
              <a:gd name="connsiteX1" fmla="*/ 476260 w 4048125"/>
              <a:gd name="connsiteY1" fmla="*/ 0 h 2857510"/>
              <a:gd name="connsiteX2" fmla="*/ 3571865 w 4048125"/>
              <a:gd name="connsiteY2" fmla="*/ 0 h 2857510"/>
              <a:gd name="connsiteX3" fmla="*/ 4048125 w 4048125"/>
              <a:gd name="connsiteY3" fmla="*/ 476260 h 2857510"/>
              <a:gd name="connsiteX4" fmla="*/ 4048125 w 4048125"/>
              <a:gd name="connsiteY4" fmla="*/ 2600325 h 2857510"/>
              <a:gd name="connsiteX5" fmla="*/ 3571865 w 4048125"/>
              <a:gd name="connsiteY5" fmla="*/ 2857500 h 2857510"/>
              <a:gd name="connsiteX6" fmla="*/ 476260 w 4048125"/>
              <a:gd name="connsiteY6" fmla="*/ 2857500 h 2857510"/>
              <a:gd name="connsiteX7" fmla="*/ 0 w 4048125"/>
              <a:gd name="connsiteY7" fmla="*/ 2381240 h 2857510"/>
              <a:gd name="connsiteX8" fmla="*/ 0 w 4048125"/>
              <a:gd name="connsiteY8" fmla="*/ 476260 h 2857510"/>
              <a:gd name="connsiteX0" fmla="*/ 0 w 4048756"/>
              <a:gd name="connsiteY0" fmla="*/ 476260 h 2857500"/>
              <a:gd name="connsiteX1" fmla="*/ 476260 w 4048756"/>
              <a:gd name="connsiteY1" fmla="*/ 0 h 2857500"/>
              <a:gd name="connsiteX2" fmla="*/ 3571865 w 4048756"/>
              <a:gd name="connsiteY2" fmla="*/ 0 h 2857500"/>
              <a:gd name="connsiteX3" fmla="*/ 4048125 w 4048756"/>
              <a:gd name="connsiteY3" fmla="*/ 476260 h 2857500"/>
              <a:gd name="connsiteX4" fmla="*/ 4048125 w 4048756"/>
              <a:gd name="connsiteY4" fmla="*/ 2600325 h 2857500"/>
              <a:gd name="connsiteX5" fmla="*/ 3810000 w 4048756"/>
              <a:gd name="connsiteY5" fmla="*/ 2828925 h 2857500"/>
              <a:gd name="connsiteX6" fmla="*/ 476260 w 4048756"/>
              <a:gd name="connsiteY6" fmla="*/ 2857500 h 2857500"/>
              <a:gd name="connsiteX7" fmla="*/ 0 w 4048756"/>
              <a:gd name="connsiteY7" fmla="*/ 2381240 h 2857500"/>
              <a:gd name="connsiteX8" fmla="*/ 0 w 4048756"/>
              <a:gd name="connsiteY8" fmla="*/ 476260 h 2857500"/>
              <a:gd name="connsiteX0" fmla="*/ 0 w 4049827"/>
              <a:gd name="connsiteY0" fmla="*/ 476260 h 2857500"/>
              <a:gd name="connsiteX1" fmla="*/ 476260 w 4049827"/>
              <a:gd name="connsiteY1" fmla="*/ 0 h 2857500"/>
              <a:gd name="connsiteX2" fmla="*/ 3571865 w 4049827"/>
              <a:gd name="connsiteY2" fmla="*/ 0 h 2857500"/>
              <a:gd name="connsiteX3" fmla="*/ 4048125 w 4049827"/>
              <a:gd name="connsiteY3" fmla="*/ 476260 h 2857500"/>
              <a:gd name="connsiteX4" fmla="*/ 4048125 w 4049827"/>
              <a:gd name="connsiteY4" fmla="*/ 2600325 h 2857500"/>
              <a:gd name="connsiteX5" fmla="*/ 3821429 w 4049827"/>
              <a:gd name="connsiteY5" fmla="*/ 2846070 h 2857500"/>
              <a:gd name="connsiteX6" fmla="*/ 476260 w 4049827"/>
              <a:gd name="connsiteY6" fmla="*/ 2857500 h 2857500"/>
              <a:gd name="connsiteX7" fmla="*/ 0 w 4049827"/>
              <a:gd name="connsiteY7" fmla="*/ 2381240 h 2857500"/>
              <a:gd name="connsiteX8" fmla="*/ 0 w 4049827"/>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663"/>
              <a:gd name="connsiteX1" fmla="*/ 476260 w 4048125"/>
              <a:gd name="connsiteY1" fmla="*/ 0 h 2857663"/>
              <a:gd name="connsiteX2" fmla="*/ 3571865 w 4048125"/>
              <a:gd name="connsiteY2" fmla="*/ 0 h 2857663"/>
              <a:gd name="connsiteX3" fmla="*/ 4048125 w 4048125"/>
              <a:gd name="connsiteY3" fmla="*/ 476260 h 2857663"/>
              <a:gd name="connsiteX4" fmla="*/ 4048125 w 4048125"/>
              <a:gd name="connsiteY4" fmla="*/ 2600325 h 2857663"/>
              <a:gd name="connsiteX5" fmla="*/ 3821429 w 4048125"/>
              <a:gd name="connsiteY5" fmla="*/ 2846070 h 2857663"/>
              <a:gd name="connsiteX6" fmla="*/ 476260 w 4048125"/>
              <a:gd name="connsiteY6" fmla="*/ 2857500 h 2857663"/>
              <a:gd name="connsiteX7" fmla="*/ 0 w 4048125"/>
              <a:gd name="connsiteY7" fmla="*/ 2381240 h 2857663"/>
              <a:gd name="connsiteX8" fmla="*/ 0 w 4048125"/>
              <a:gd name="connsiteY8" fmla="*/ 476260 h 2857663"/>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00325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62237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3308"/>
              <a:gd name="connsiteY0" fmla="*/ 476260 h 2860357"/>
              <a:gd name="connsiteX1" fmla="*/ 476260 w 4053308"/>
              <a:gd name="connsiteY1" fmla="*/ 0 h 2860357"/>
              <a:gd name="connsiteX2" fmla="*/ 3571865 w 4053308"/>
              <a:gd name="connsiteY2" fmla="*/ 0 h 2860357"/>
              <a:gd name="connsiteX3" fmla="*/ 4048125 w 4053308"/>
              <a:gd name="connsiteY3" fmla="*/ 476260 h 2860357"/>
              <a:gd name="connsiteX4" fmla="*/ 4050505 w 4053308"/>
              <a:gd name="connsiteY4" fmla="*/ 2662238 h 2860357"/>
              <a:gd name="connsiteX5" fmla="*/ 3864291 w 4053308"/>
              <a:gd name="connsiteY5" fmla="*/ 2860357 h 2860357"/>
              <a:gd name="connsiteX6" fmla="*/ 476260 w 4053308"/>
              <a:gd name="connsiteY6" fmla="*/ 2857500 h 2860357"/>
              <a:gd name="connsiteX7" fmla="*/ 0 w 4053308"/>
              <a:gd name="connsiteY7" fmla="*/ 2381240 h 2860357"/>
              <a:gd name="connsiteX8" fmla="*/ 0 w 4053308"/>
              <a:gd name="connsiteY8" fmla="*/ 476260 h 2860357"/>
              <a:gd name="connsiteX0" fmla="*/ 0 w 4153339"/>
              <a:gd name="connsiteY0" fmla="*/ 476260 h 2860357"/>
              <a:gd name="connsiteX1" fmla="*/ 476260 w 4153339"/>
              <a:gd name="connsiteY1" fmla="*/ 0 h 2860357"/>
              <a:gd name="connsiteX2" fmla="*/ 3571865 w 4153339"/>
              <a:gd name="connsiteY2" fmla="*/ 0 h 2860357"/>
              <a:gd name="connsiteX3" fmla="*/ 4048125 w 4153339"/>
              <a:gd name="connsiteY3" fmla="*/ 476260 h 2860357"/>
              <a:gd name="connsiteX4" fmla="*/ 4050505 w 4153339"/>
              <a:gd name="connsiteY4" fmla="*/ 2662238 h 2860357"/>
              <a:gd name="connsiteX5" fmla="*/ 4053308 w 4153339"/>
              <a:gd name="connsiteY5" fmla="*/ 2860357 h 2860357"/>
              <a:gd name="connsiteX6" fmla="*/ 476260 w 4153339"/>
              <a:gd name="connsiteY6" fmla="*/ 2857500 h 2860357"/>
              <a:gd name="connsiteX7" fmla="*/ 0 w 4153339"/>
              <a:gd name="connsiteY7" fmla="*/ 2381240 h 2860357"/>
              <a:gd name="connsiteX8" fmla="*/ 0 w 4153339"/>
              <a:gd name="connsiteY8" fmla="*/ 476260 h 2860357"/>
              <a:gd name="connsiteX0" fmla="*/ 0 w 4055708"/>
              <a:gd name="connsiteY0" fmla="*/ 476260 h 2860357"/>
              <a:gd name="connsiteX1" fmla="*/ 476260 w 4055708"/>
              <a:gd name="connsiteY1" fmla="*/ 0 h 2860357"/>
              <a:gd name="connsiteX2" fmla="*/ 3571865 w 4055708"/>
              <a:gd name="connsiteY2" fmla="*/ 0 h 2860357"/>
              <a:gd name="connsiteX3" fmla="*/ 4048125 w 4055708"/>
              <a:gd name="connsiteY3" fmla="*/ 476260 h 2860357"/>
              <a:gd name="connsiteX4" fmla="*/ 4050505 w 4055708"/>
              <a:gd name="connsiteY4" fmla="*/ 2662238 h 2860357"/>
              <a:gd name="connsiteX5" fmla="*/ 4053308 w 4055708"/>
              <a:gd name="connsiteY5" fmla="*/ 2860357 h 2860357"/>
              <a:gd name="connsiteX6" fmla="*/ 476260 w 4055708"/>
              <a:gd name="connsiteY6" fmla="*/ 2857500 h 2860357"/>
              <a:gd name="connsiteX7" fmla="*/ 0 w 4055708"/>
              <a:gd name="connsiteY7" fmla="*/ 2381240 h 2860357"/>
              <a:gd name="connsiteX8" fmla="*/ 0 w 4055708"/>
              <a:gd name="connsiteY8" fmla="*/ 476260 h 286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5708" h="2860357">
                <a:moveTo>
                  <a:pt x="0" y="476260"/>
                </a:moveTo>
                <a:cubicBezTo>
                  <a:pt x="0" y="213229"/>
                  <a:pt x="213229" y="0"/>
                  <a:pt x="476260" y="0"/>
                </a:cubicBezTo>
                <a:lnTo>
                  <a:pt x="3571865" y="0"/>
                </a:lnTo>
                <a:cubicBezTo>
                  <a:pt x="3834896" y="0"/>
                  <a:pt x="4048125" y="213229"/>
                  <a:pt x="4048125" y="476260"/>
                </a:cubicBezTo>
                <a:cubicBezTo>
                  <a:pt x="4048918" y="1204919"/>
                  <a:pt x="4049712" y="1933579"/>
                  <a:pt x="4050505" y="2662238"/>
                </a:cubicBezTo>
                <a:cubicBezTo>
                  <a:pt x="4050505" y="2925269"/>
                  <a:pt x="4060029" y="2843213"/>
                  <a:pt x="4053308" y="2860357"/>
                </a:cubicBezTo>
                <a:lnTo>
                  <a:pt x="476260" y="2857500"/>
                </a:lnTo>
                <a:cubicBezTo>
                  <a:pt x="213229" y="2857500"/>
                  <a:pt x="0" y="2644271"/>
                  <a:pt x="0" y="2381240"/>
                </a:cubicBezTo>
                <a:lnTo>
                  <a:pt x="0" y="476260"/>
                </a:lnTo>
                <a:close/>
              </a:path>
            </a:pathLst>
          </a:custGeom>
          <a:solidFill>
            <a:schemeClr val="bg1">
              <a:lumMod val="85000"/>
            </a:schemeClr>
          </a:solidFill>
        </p:spPr>
        <p:txBody>
          <a:bodyPr lIns="274320" tIns="182880">
            <a:normAutofit/>
          </a:bodyPr>
          <a:lstStyle>
            <a:lvl1pPr marL="0" indent="0">
              <a:buNone/>
              <a:defRPr sz="2000">
                <a:solidFill>
                  <a:srgbClr val="002060"/>
                </a:solidFill>
              </a:defRPr>
            </a:lvl1pPr>
          </a:lstStyle>
          <a:p>
            <a:r>
              <a:rPr lang="en-US"/>
              <a:t>Click icon to add picture</a:t>
            </a:r>
            <a:endParaRPr lang="en-IN"/>
          </a:p>
        </p:txBody>
      </p:sp>
      <p:pic>
        <p:nvPicPr>
          <p:cNvPr id="6" name="Picture 5" descr="A black and grey letter on a black background&#10;&#10;Description automatically generated">
            <a:extLst>
              <a:ext uri="{FF2B5EF4-FFF2-40B4-BE49-F238E27FC236}">
                <a16:creationId xmlns:a16="http://schemas.microsoft.com/office/drawing/2014/main" id="{7FEC78A3-C204-4355-0A2D-9C4803E5BC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10663" y="256362"/>
            <a:ext cx="1355410" cy="417918"/>
          </a:xfrm>
          <a:prstGeom prst="rect">
            <a:avLst/>
          </a:prstGeom>
        </p:spPr>
      </p:pic>
      <p:sp>
        <p:nvSpPr>
          <p:cNvPr id="7" name="Text Placeholder 2">
            <a:extLst>
              <a:ext uri="{FF2B5EF4-FFF2-40B4-BE49-F238E27FC236}">
                <a16:creationId xmlns:a16="http://schemas.microsoft.com/office/drawing/2014/main" id="{88108002-1B9F-0FF3-636B-CE8E5EA5019B}"/>
              </a:ext>
            </a:extLst>
          </p:cNvPr>
          <p:cNvSpPr>
            <a:spLocks noGrp="1"/>
          </p:cNvSpPr>
          <p:nvPr>
            <p:ph idx="1"/>
          </p:nvPr>
        </p:nvSpPr>
        <p:spPr>
          <a:xfrm>
            <a:off x="6574155" y="2354938"/>
            <a:ext cx="5071904" cy="3125862"/>
          </a:xfrm>
          <a:prstGeom prst="rect">
            <a:avLst/>
          </a:prstGeom>
        </p:spPr>
        <p:txBody>
          <a:bodyPr vert="horz" lIns="91440" tIns="45720" rIns="91440" bIns="45720" rtlCol="0">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Rectangle 1">
            <a:extLst>
              <a:ext uri="{FF2B5EF4-FFF2-40B4-BE49-F238E27FC236}">
                <a16:creationId xmlns:a16="http://schemas.microsoft.com/office/drawing/2014/main" id="{B798512E-0AB0-AEB2-1360-526D3D21661D}"/>
              </a:ext>
            </a:extLst>
          </p:cNvPr>
          <p:cNvSpPr/>
          <p:nvPr userDrawn="1"/>
        </p:nvSpPr>
        <p:spPr>
          <a:xfrm>
            <a:off x="0" y="6248401"/>
            <a:ext cx="12192000" cy="609600"/>
          </a:xfrm>
          <a:custGeom>
            <a:avLst/>
            <a:gdLst>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72353">
                <a:moveTo>
                  <a:pt x="0" y="0"/>
                </a:moveTo>
                <a:cubicBezTo>
                  <a:pt x="2432423" y="123826"/>
                  <a:pt x="9813363" y="149599"/>
                  <a:pt x="12192000" y="0"/>
                </a:cubicBezTo>
                <a:lnTo>
                  <a:pt x="12192000" y="672353"/>
                </a:lnTo>
                <a:lnTo>
                  <a:pt x="0" y="672353"/>
                </a:lnTo>
                <a:lnTo>
                  <a:pt x="0" y="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bIns="91440" rtlCol="0" anchor="b"/>
          <a:lstStyle/>
          <a:p>
            <a:pPr algn="ctr"/>
            <a:r>
              <a:rPr lang="en-US" sz="1800" b="0" i="0">
                <a:solidFill>
                  <a:schemeClr val="bg1"/>
                </a:solidFill>
                <a:latin typeface="Avenir Next LT Pro Light" panose="020B0304020202020204" pitchFamily="34" charset="77"/>
              </a:rPr>
              <a:t>Access to Capital</a:t>
            </a:r>
            <a:r>
              <a:rPr lang="en-US" sz="1800" b="1" i="0">
                <a:solidFill>
                  <a:schemeClr val="accent5"/>
                </a:solidFill>
                <a:latin typeface="Avenir Next LT Pro Light" panose="020B0304020202020204" pitchFamily="34" charset="77"/>
              </a:rPr>
              <a:t>.</a:t>
            </a:r>
            <a:r>
              <a:rPr lang="en-US" sz="1800" b="0" i="0">
                <a:solidFill>
                  <a:schemeClr val="bg1"/>
                </a:solidFill>
                <a:latin typeface="Avenir Next LT Pro Light" panose="020B0304020202020204" pitchFamily="34" charset="77"/>
              </a:rPr>
              <a:t>    Staying Compliant</a:t>
            </a:r>
            <a:r>
              <a:rPr lang="en-US" sz="1800" b="1" i="0">
                <a:solidFill>
                  <a:schemeClr val="accent5"/>
                </a:solidFill>
                <a:latin typeface="Avenir Next LT Pro Light" panose="020B0304020202020204" pitchFamily="34" charset="77"/>
              </a:rPr>
              <a:t>.</a:t>
            </a:r>
            <a:r>
              <a:rPr lang="en-US" sz="1800" b="0" i="0">
                <a:solidFill>
                  <a:schemeClr val="bg1"/>
                </a:solidFill>
                <a:latin typeface="Avenir Next LT Pro Light" panose="020B0304020202020204" pitchFamily="34" charset="77"/>
              </a:rPr>
              <a:t>    Managing Talent</a:t>
            </a:r>
            <a:r>
              <a:rPr lang="en-US" sz="1800" b="1" i="0">
                <a:solidFill>
                  <a:schemeClr val="accent5"/>
                </a:solidFill>
                <a:latin typeface="Avenir Next LT Pro Light" panose="020B0304020202020204" pitchFamily="34" charset="77"/>
              </a:rPr>
              <a:t>.</a:t>
            </a:r>
          </a:p>
        </p:txBody>
      </p:sp>
      <p:sp>
        <p:nvSpPr>
          <p:cNvPr id="9" name="Slide Number Placeholder 5">
            <a:extLst>
              <a:ext uri="{FF2B5EF4-FFF2-40B4-BE49-F238E27FC236}">
                <a16:creationId xmlns:a16="http://schemas.microsoft.com/office/drawing/2014/main" id="{6BF672B5-C33A-3E96-C9CC-26B1E8BB9898}"/>
              </a:ext>
            </a:extLst>
          </p:cNvPr>
          <p:cNvSpPr>
            <a:spLocks noGrp="1"/>
          </p:cNvSpPr>
          <p:nvPr>
            <p:ph type="sldNum" sz="quarter" idx="4"/>
          </p:nvPr>
        </p:nvSpPr>
        <p:spPr>
          <a:xfrm>
            <a:off x="9342120" y="6356350"/>
            <a:ext cx="2743200" cy="365125"/>
          </a:xfrm>
          <a:prstGeom prst="rect">
            <a:avLst/>
          </a:prstGeom>
        </p:spPr>
        <p:txBody>
          <a:bodyPr vert="horz" lIns="91440" tIns="45720" rIns="91440" bIns="45720" rtlCol="0" anchor="ctr"/>
          <a:lstStyle>
            <a:lvl1pPr algn="r">
              <a:defRPr sz="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9351F8F8-671E-4936-9348-438055DD13B4}" type="slidenum">
              <a:rPr lang="en-IN" smtClean="0"/>
              <a:pPr/>
              <a:t>‹#›</a:t>
            </a:fld>
            <a:endParaRPr lang="en-IN"/>
          </a:p>
        </p:txBody>
      </p:sp>
      <p:sp>
        <p:nvSpPr>
          <p:cNvPr id="10" name="Title 9">
            <a:extLst>
              <a:ext uri="{FF2B5EF4-FFF2-40B4-BE49-F238E27FC236}">
                <a16:creationId xmlns:a16="http://schemas.microsoft.com/office/drawing/2014/main" id="{3C8ABE66-7BEF-1DDC-88A6-62DB91C7BB7B}"/>
              </a:ext>
            </a:extLst>
          </p:cNvPr>
          <p:cNvSpPr>
            <a:spLocks noGrp="1"/>
          </p:cNvSpPr>
          <p:nvPr>
            <p:ph type="title"/>
          </p:nvPr>
        </p:nvSpPr>
        <p:spPr>
          <a:xfrm>
            <a:off x="6574154" y="1441881"/>
            <a:ext cx="5071904" cy="776531"/>
          </a:xfrm>
        </p:spPr>
        <p:txBody>
          <a:bodyPr>
            <a:noAutofit/>
          </a:bodyPr>
          <a:lstStyle>
            <a:lvl1pPr>
              <a:defRPr sz="3200"/>
            </a:lvl1pPr>
          </a:lstStyle>
          <a:p>
            <a:r>
              <a:rPr lang="en-US"/>
              <a:t>Click to edit Master title style</a:t>
            </a:r>
          </a:p>
        </p:txBody>
      </p:sp>
    </p:spTree>
    <p:extLst>
      <p:ext uri="{BB962C8B-B14F-4D97-AF65-F5344CB8AC3E}">
        <p14:creationId xmlns:p14="http://schemas.microsoft.com/office/powerpoint/2010/main" val="17327850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ide by Side 1b">
    <p:spTree>
      <p:nvGrpSpPr>
        <p:cNvPr id="1" name=""/>
        <p:cNvGrpSpPr/>
        <p:nvPr/>
      </p:nvGrpSpPr>
      <p:grpSpPr>
        <a:xfrm>
          <a:off x="0" y="0"/>
          <a:ext cx="0" cy="0"/>
          <a:chOff x="0" y="0"/>
          <a:chExt cx="0" cy="0"/>
        </a:xfrm>
      </p:grpSpPr>
      <p:sp>
        <p:nvSpPr>
          <p:cNvPr id="8" name="Rectangle 1">
            <a:extLst>
              <a:ext uri="{FF2B5EF4-FFF2-40B4-BE49-F238E27FC236}">
                <a16:creationId xmlns:a16="http://schemas.microsoft.com/office/drawing/2014/main" id="{59DB889C-E730-6052-B6B8-EB7CB77C52F4}"/>
              </a:ext>
            </a:extLst>
          </p:cNvPr>
          <p:cNvSpPr/>
          <p:nvPr userDrawn="1"/>
        </p:nvSpPr>
        <p:spPr>
          <a:xfrm>
            <a:off x="0" y="6248401"/>
            <a:ext cx="12192000" cy="609600"/>
          </a:xfrm>
          <a:custGeom>
            <a:avLst/>
            <a:gdLst>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72353">
                <a:moveTo>
                  <a:pt x="0" y="0"/>
                </a:moveTo>
                <a:cubicBezTo>
                  <a:pt x="2432423" y="123826"/>
                  <a:pt x="9813363" y="149599"/>
                  <a:pt x="12192000" y="0"/>
                </a:cubicBezTo>
                <a:lnTo>
                  <a:pt x="12192000" y="672353"/>
                </a:lnTo>
                <a:lnTo>
                  <a:pt x="0" y="672353"/>
                </a:lnTo>
                <a:lnTo>
                  <a:pt x="0" y="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bIns="91440" rtlCol="0" anchor="b"/>
          <a:lstStyle/>
          <a:p>
            <a:pPr algn="ctr"/>
            <a:r>
              <a:rPr lang="en-US" sz="1800" b="0" i="0">
                <a:solidFill>
                  <a:schemeClr val="bg1"/>
                </a:solidFill>
                <a:latin typeface="Avenir Next LT Pro Light" panose="020B0304020202020204" pitchFamily="34" charset="77"/>
              </a:rPr>
              <a:t>Access to Capital</a:t>
            </a:r>
            <a:r>
              <a:rPr lang="en-US" sz="1800" b="1" i="0">
                <a:solidFill>
                  <a:schemeClr val="accent5"/>
                </a:solidFill>
                <a:latin typeface="Avenir Next LT Pro Light" panose="020B0304020202020204" pitchFamily="34" charset="77"/>
              </a:rPr>
              <a:t>.</a:t>
            </a:r>
            <a:r>
              <a:rPr lang="en-US" sz="1800" b="0" i="0">
                <a:solidFill>
                  <a:schemeClr val="bg1"/>
                </a:solidFill>
                <a:latin typeface="Avenir Next LT Pro Light" panose="020B0304020202020204" pitchFamily="34" charset="77"/>
              </a:rPr>
              <a:t>    Staying Compliant</a:t>
            </a:r>
            <a:r>
              <a:rPr lang="en-US" sz="1800" b="1" i="0">
                <a:solidFill>
                  <a:schemeClr val="accent5"/>
                </a:solidFill>
                <a:latin typeface="Avenir Next LT Pro Light" panose="020B0304020202020204" pitchFamily="34" charset="77"/>
              </a:rPr>
              <a:t>.</a:t>
            </a:r>
            <a:r>
              <a:rPr lang="en-US" sz="1800" b="0" i="0">
                <a:solidFill>
                  <a:schemeClr val="bg1"/>
                </a:solidFill>
                <a:latin typeface="Avenir Next LT Pro Light" panose="020B0304020202020204" pitchFamily="34" charset="77"/>
              </a:rPr>
              <a:t>    Managing Talent</a:t>
            </a:r>
            <a:r>
              <a:rPr lang="en-US" sz="1800" b="1" i="0">
                <a:solidFill>
                  <a:schemeClr val="accent5"/>
                </a:solidFill>
                <a:latin typeface="Avenir Next LT Pro Light" panose="020B0304020202020204" pitchFamily="34" charset="77"/>
              </a:rPr>
              <a:t>.</a:t>
            </a:r>
          </a:p>
        </p:txBody>
      </p:sp>
      <p:sp>
        <p:nvSpPr>
          <p:cNvPr id="7" name="Text Placeholder 2">
            <a:extLst>
              <a:ext uri="{FF2B5EF4-FFF2-40B4-BE49-F238E27FC236}">
                <a16:creationId xmlns:a16="http://schemas.microsoft.com/office/drawing/2014/main" id="{88108002-1B9F-0FF3-636B-CE8E5EA5019B}"/>
              </a:ext>
            </a:extLst>
          </p:cNvPr>
          <p:cNvSpPr>
            <a:spLocks noGrp="1"/>
          </p:cNvSpPr>
          <p:nvPr>
            <p:ph idx="1"/>
          </p:nvPr>
        </p:nvSpPr>
        <p:spPr>
          <a:xfrm>
            <a:off x="636314" y="2482141"/>
            <a:ext cx="5071904" cy="2998659"/>
          </a:xfrm>
          <a:prstGeom prst="rect">
            <a:avLst/>
          </a:prstGeom>
        </p:spPr>
        <p:txBody>
          <a:bodyPr vert="horz" lIns="91440" tIns="45720" rIns="91440" bIns="45720" rtlCol="0">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grpSp>
        <p:nvGrpSpPr>
          <p:cNvPr id="2" name="Group 1">
            <a:extLst>
              <a:ext uri="{FF2B5EF4-FFF2-40B4-BE49-F238E27FC236}">
                <a16:creationId xmlns:a16="http://schemas.microsoft.com/office/drawing/2014/main" id="{5AF2ADFD-B2A2-DCD5-4204-BB9D986F23FC}"/>
              </a:ext>
            </a:extLst>
          </p:cNvPr>
          <p:cNvGrpSpPr/>
          <p:nvPr userDrawn="1"/>
        </p:nvGrpSpPr>
        <p:grpSpPr>
          <a:xfrm>
            <a:off x="-540944" y="134471"/>
            <a:ext cx="6425024" cy="5734948"/>
            <a:chOff x="3828105" y="445187"/>
            <a:chExt cx="7697736" cy="6870965"/>
          </a:xfrm>
        </p:grpSpPr>
        <p:sp>
          <p:nvSpPr>
            <p:cNvPr id="3" name="Freeform: Shape 12">
              <a:extLst>
                <a:ext uri="{FF2B5EF4-FFF2-40B4-BE49-F238E27FC236}">
                  <a16:creationId xmlns:a16="http://schemas.microsoft.com/office/drawing/2014/main" id="{2F709CE4-8296-4E73-E4C0-5ED8A6081DE8}"/>
                </a:ext>
              </a:extLst>
            </p:cNvPr>
            <p:cNvSpPr/>
            <p:nvPr userDrawn="1"/>
          </p:nvSpPr>
          <p:spPr>
            <a:xfrm>
              <a:off x="4654875" y="4451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6350" cap="flat">
              <a:solidFill>
                <a:schemeClr val="accent1">
                  <a:alpha val="15000"/>
                </a:schemeClr>
              </a:solidFill>
              <a:prstDash val="solid"/>
              <a:miter/>
            </a:ln>
          </p:spPr>
          <p:txBody>
            <a:bodyPr rtlCol="0" anchor="ctr"/>
            <a:lstStyle/>
            <a:p>
              <a:endParaRPr lang="en-US" sz="1350"/>
            </a:p>
          </p:txBody>
        </p:sp>
        <p:sp>
          <p:nvSpPr>
            <p:cNvPr id="4" name="Freeform: Shape 12">
              <a:extLst>
                <a:ext uri="{FF2B5EF4-FFF2-40B4-BE49-F238E27FC236}">
                  <a16:creationId xmlns:a16="http://schemas.microsoft.com/office/drawing/2014/main" id="{614CBDF0-D509-5625-FBDC-55824BA9A8CF}"/>
                </a:ext>
              </a:extLst>
            </p:cNvPr>
            <p:cNvSpPr/>
            <p:nvPr userDrawn="1"/>
          </p:nvSpPr>
          <p:spPr>
            <a:xfrm>
              <a:off x="4807275" y="5975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6350" cap="flat">
              <a:solidFill>
                <a:schemeClr val="accent1">
                  <a:alpha val="15000"/>
                </a:schemeClr>
              </a:solidFill>
              <a:prstDash val="solid"/>
              <a:miter/>
            </a:ln>
          </p:spPr>
          <p:txBody>
            <a:bodyPr rtlCol="0" anchor="ctr"/>
            <a:lstStyle/>
            <a:p>
              <a:endParaRPr lang="en-US" sz="1350"/>
            </a:p>
          </p:txBody>
        </p:sp>
        <p:sp>
          <p:nvSpPr>
            <p:cNvPr id="5" name="Freeform: Shape 12">
              <a:extLst>
                <a:ext uri="{FF2B5EF4-FFF2-40B4-BE49-F238E27FC236}">
                  <a16:creationId xmlns:a16="http://schemas.microsoft.com/office/drawing/2014/main" id="{D602DE12-0006-1A2E-5C0A-01605CE83103}"/>
                </a:ext>
              </a:extLst>
            </p:cNvPr>
            <p:cNvSpPr/>
            <p:nvPr userDrawn="1"/>
          </p:nvSpPr>
          <p:spPr>
            <a:xfrm>
              <a:off x="3828105" y="525249"/>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6350" cap="flat">
              <a:solidFill>
                <a:schemeClr val="accent1">
                  <a:alpha val="15000"/>
                </a:schemeClr>
              </a:solidFill>
              <a:prstDash val="solid"/>
              <a:miter/>
            </a:ln>
          </p:spPr>
          <p:txBody>
            <a:bodyPr rtlCol="0" anchor="ctr"/>
            <a:lstStyle/>
            <a:p>
              <a:endParaRPr lang="en-US" sz="1350"/>
            </a:p>
          </p:txBody>
        </p:sp>
      </p:grpSp>
      <p:sp>
        <p:nvSpPr>
          <p:cNvPr id="20" name="Picture Placeholder 19">
            <a:extLst>
              <a:ext uri="{FF2B5EF4-FFF2-40B4-BE49-F238E27FC236}">
                <a16:creationId xmlns:a16="http://schemas.microsoft.com/office/drawing/2014/main" id="{BEE28375-B4A5-E492-2C25-6779B8C210F2}"/>
              </a:ext>
            </a:extLst>
          </p:cNvPr>
          <p:cNvSpPr>
            <a:spLocks noGrp="1"/>
          </p:cNvSpPr>
          <p:nvPr>
            <p:ph type="pic" sz="quarter" idx="11"/>
          </p:nvPr>
        </p:nvSpPr>
        <p:spPr>
          <a:xfrm>
            <a:off x="6667632" y="1737360"/>
            <a:ext cx="4620736" cy="3743440"/>
          </a:xfrm>
          <a:custGeom>
            <a:avLst/>
            <a:gdLst>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381240 h 2857500"/>
              <a:gd name="connsiteX5" fmla="*/ 3571865 w 4048125"/>
              <a:gd name="connsiteY5" fmla="*/ 285750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10"/>
              <a:gd name="connsiteX1" fmla="*/ 476260 w 4048125"/>
              <a:gd name="connsiteY1" fmla="*/ 0 h 2857510"/>
              <a:gd name="connsiteX2" fmla="*/ 3571865 w 4048125"/>
              <a:gd name="connsiteY2" fmla="*/ 0 h 2857510"/>
              <a:gd name="connsiteX3" fmla="*/ 4048125 w 4048125"/>
              <a:gd name="connsiteY3" fmla="*/ 476260 h 2857510"/>
              <a:gd name="connsiteX4" fmla="*/ 4048125 w 4048125"/>
              <a:gd name="connsiteY4" fmla="*/ 2600325 h 2857510"/>
              <a:gd name="connsiteX5" fmla="*/ 3571865 w 4048125"/>
              <a:gd name="connsiteY5" fmla="*/ 2857500 h 2857510"/>
              <a:gd name="connsiteX6" fmla="*/ 476260 w 4048125"/>
              <a:gd name="connsiteY6" fmla="*/ 2857500 h 2857510"/>
              <a:gd name="connsiteX7" fmla="*/ 0 w 4048125"/>
              <a:gd name="connsiteY7" fmla="*/ 2381240 h 2857510"/>
              <a:gd name="connsiteX8" fmla="*/ 0 w 4048125"/>
              <a:gd name="connsiteY8" fmla="*/ 476260 h 2857510"/>
              <a:gd name="connsiteX0" fmla="*/ 0 w 4048756"/>
              <a:gd name="connsiteY0" fmla="*/ 476260 h 2857500"/>
              <a:gd name="connsiteX1" fmla="*/ 476260 w 4048756"/>
              <a:gd name="connsiteY1" fmla="*/ 0 h 2857500"/>
              <a:gd name="connsiteX2" fmla="*/ 3571865 w 4048756"/>
              <a:gd name="connsiteY2" fmla="*/ 0 h 2857500"/>
              <a:gd name="connsiteX3" fmla="*/ 4048125 w 4048756"/>
              <a:gd name="connsiteY3" fmla="*/ 476260 h 2857500"/>
              <a:gd name="connsiteX4" fmla="*/ 4048125 w 4048756"/>
              <a:gd name="connsiteY4" fmla="*/ 2600325 h 2857500"/>
              <a:gd name="connsiteX5" fmla="*/ 3810000 w 4048756"/>
              <a:gd name="connsiteY5" fmla="*/ 2828925 h 2857500"/>
              <a:gd name="connsiteX6" fmla="*/ 476260 w 4048756"/>
              <a:gd name="connsiteY6" fmla="*/ 2857500 h 2857500"/>
              <a:gd name="connsiteX7" fmla="*/ 0 w 4048756"/>
              <a:gd name="connsiteY7" fmla="*/ 2381240 h 2857500"/>
              <a:gd name="connsiteX8" fmla="*/ 0 w 4048756"/>
              <a:gd name="connsiteY8" fmla="*/ 476260 h 2857500"/>
              <a:gd name="connsiteX0" fmla="*/ 0 w 4049827"/>
              <a:gd name="connsiteY0" fmla="*/ 476260 h 2857500"/>
              <a:gd name="connsiteX1" fmla="*/ 476260 w 4049827"/>
              <a:gd name="connsiteY1" fmla="*/ 0 h 2857500"/>
              <a:gd name="connsiteX2" fmla="*/ 3571865 w 4049827"/>
              <a:gd name="connsiteY2" fmla="*/ 0 h 2857500"/>
              <a:gd name="connsiteX3" fmla="*/ 4048125 w 4049827"/>
              <a:gd name="connsiteY3" fmla="*/ 476260 h 2857500"/>
              <a:gd name="connsiteX4" fmla="*/ 4048125 w 4049827"/>
              <a:gd name="connsiteY4" fmla="*/ 2600325 h 2857500"/>
              <a:gd name="connsiteX5" fmla="*/ 3821429 w 4049827"/>
              <a:gd name="connsiteY5" fmla="*/ 2846070 h 2857500"/>
              <a:gd name="connsiteX6" fmla="*/ 476260 w 4049827"/>
              <a:gd name="connsiteY6" fmla="*/ 2857500 h 2857500"/>
              <a:gd name="connsiteX7" fmla="*/ 0 w 4049827"/>
              <a:gd name="connsiteY7" fmla="*/ 2381240 h 2857500"/>
              <a:gd name="connsiteX8" fmla="*/ 0 w 4049827"/>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663"/>
              <a:gd name="connsiteX1" fmla="*/ 476260 w 4048125"/>
              <a:gd name="connsiteY1" fmla="*/ 0 h 2857663"/>
              <a:gd name="connsiteX2" fmla="*/ 3571865 w 4048125"/>
              <a:gd name="connsiteY2" fmla="*/ 0 h 2857663"/>
              <a:gd name="connsiteX3" fmla="*/ 4048125 w 4048125"/>
              <a:gd name="connsiteY3" fmla="*/ 476260 h 2857663"/>
              <a:gd name="connsiteX4" fmla="*/ 4048125 w 4048125"/>
              <a:gd name="connsiteY4" fmla="*/ 2600325 h 2857663"/>
              <a:gd name="connsiteX5" fmla="*/ 3821429 w 4048125"/>
              <a:gd name="connsiteY5" fmla="*/ 2846070 h 2857663"/>
              <a:gd name="connsiteX6" fmla="*/ 476260 w 4048125"/>
              <a:gd name="connsiteY6" fmla="*/ 2857500 h 2857663"/>
              <a:gd name="connsiteX7" fmla="*/ 0 w 4048125"/>
              <a:gd name="connsiteY7" fmla="*/ 2381240 h 2857663"/>
              <a:gd name="connsiteX8" fmla="*/ 0 w 4048125"/>
              <a:gd name="connsiteY8" fmla="*/ 476260 h 2857663"/>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00325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62237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3308"/>
              <a:gd name="connsiteY0" fmla="*/ 476260 h 2860357"/>
              <a:gd name="connsiteX1" fmla="*/ 476260 w 4053308"/>
              <a:gd name="connsiteY1" fmla="*/ 0 h 2860357"/>
              <a:gd name="connsiteX2" fmla="*/ 3571865 w 4053308"/>
              <a:gd name="connsiteY2" fmla="*/ 0 h 2860357"/>
              <a:gd name="connsiteX3" fmla="*/ 4048125 w 4053308"/>
              <a:gd name="connsiteY3" fmla="*/ 476260 h 2860357"/>
              <a:gd name="connsiteX4" fmla="*/ 4050505 w 4053308"/>
              <a:gd name="connsiteY4" fmla="*/ 2662238 h 2860357"/>
              <a:gd name="connsiteX5" fmla="*/ 3864291 w 4053308"/>
              <a:gd name="connsiteY5" fmla="*/ 2860357 h 2860357"/>
              <a:gd name="connsiteX6" fmla="*/ 476260 w 4053308"/>
              <a:gd name="connsiteY6" fmla="*/ 2857500 h 2860357"/>
              <a:gd name="connsiteX7" fmla="*/ 0 w 4053308"/>
              <a:gd name="connsiteY7" fmla="*/ 2381240 h 2860357"/>
              <a:gd name="connsiteX8" fmla="*/ 0 w 4053308"/>
              <a:gd name="connsiteY8" fmla="*/ 476260 h 2860357"/>
              <a:gd name="connsiteX0" fmla="*/ 0 w 4153339"/>
              <a:gd name="connsiteY0" fmla="*/ 476260 h 2860357"/>
              <a:gd name="connsiteX1" fmla="*/ 476260 w 4153339"/>
              <a:gd name="connsiteY1" fmla="*/ 0 h 2860357"/>
              <a:gd name="connsiteX2" fmla="*/ 3571865 w 4153339"/>
              <a:gd name="connsiteY2" fmla="*/ 0 h 2860357"/>
              <a:gd name="connsiteX3" fmla="*/ 4048125 w 4153339"/>
              <a:gd name="connsiteY3" fmla="*/ 476260 h 2860357"/>
              <a:gd name="connsiteX4" fmla="*/ 4050505 w 4153339"/>
              <a:gd name="connsiteY4" fmla="*/ 2662238 h 2860357"/>
              <a:gd name="connsiteX5" fmla="*/ 4053308 w 4153339"/>
              <a:gd name="connsiteY5" fmla="*/ 2860357 h 2860357"/>
              <a:gd name="connsiteX6" fmla="*/ 476260 w 4153339"/>
              <a:gd name="connsiteY6" fmla="*/ 2857500 h 2860357"/>
              <a:gd name="connsiteX7" fmla="*/ 0 w 4153339"/>
              <a:gd name="connsiteY7" fmla="*/ 2381240 h 2860357"/>
              <a:gd name="connsiteX8" fmla="*/ 0 w 4153339"/>
              <a:gd name="connsiteY8" fmla="*/ 476260 h 2860357"/>
              <a:gd name="connsiteX0" fmla="*/ 0 w 4055708"/>
              <a:gd name="connsiteY0" fmla="*/ 476260 h 2860357"/>
              <a:gd name="connsiteX1" fmla="*/ 476260 w 4055708"/>
              <a:gd name="connsiteY1" fmla="*/ 0 h 2860357"/>
              <a:gd name="connsiteX2" fmla="*/ 3571865 w 4055708"/>
              <a:gd name="connsiteY2" fmla="*/ 0 h 2860357"/>
              <a:gd name="connsiteX3" fmla="*/ 4048125 w 4055708"/>
              <a:gd name="connsiteY3" fmla="*/ 476260 h 2860357"/>
              <a:gd name="connsiteX4" fmla="*/ 4050505 w 4055708"/>
              <a:gd name="connsiteY4" fmla="*/ 2662238 h 2860357"/>
              <a:gd name="connsiteX5" fmla="*/ 4053308 w 4055708"/>
              <a:gd name="connsiteY5" fmla="*/ 2860357 h 2860357"/>
              <a:gd name="connsiteX6" fmla="*/ 476260 w 4055708"/>
              <a:gd name="connsiteY6" fmla="*/ 2857500 h 2860357"/>
              <a:gd name="connsiteX7" fmla="*/ 0 w 4055708"/>
              <a:gd name="connsiteY7" fmla="*/ 2381240 h 2860357"/>
              <a:gd name="connsiteX8" fmla="*/ 0 w 4055708"/>
              <a:gd name="connsiteY8" fmla="*/ 476260 h 286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5708" h="2860357">
                <a:moveTo>
                  <a:pt x="0" y="476260"/>
                </a:moveTo>
                <a:cubicBezTo>
                  <a:pt x="0" y="213229"/>
                  <a:pt x="213229" y="0"/>
                  <a:pt x="476260" y="0"/>
                </a:cubicBezTo>
                <a:lnTo>
                  <a:pt x="3571865" y="0"/>
                </a:lnTo>
                <a:cubicBezTo>
                  <a:pt x="3834896" y="0"/>
                  <a:pt x="4048125" y="213229"/>
                  <a:pt x="4048125" y="476260"/>
                </a:cubicBezTo>
                <a:cubicBezTo>
                  <a:pt x="4048918" y="1204919"/>
                  <a:pt x="4049712" y="1933579"/>
                  <a:pt x="4050505" y="2662238"/>
                </a:cubicBezTo>
                <a:cubicBezTo>
                  <a:pt x="4050505" y="2925269"/>
                  <a:pt x="4060029" y="2843213"/>
                  <a:pt x="4053308" y="2860357"/>
                </a:cubicBezTo>
                <a:lnTo>
                  <a:pt x="476260" y="2857500"/>
                </a:lnTo>
                <a:cubicBezTo>
                  <a:pt x="213229" y="2857500"/>
                  <a:pt x="0" y="2644271"/>
                  <a:pt x="0" y="2381240"/>
                </a:cubicBezTo>
                <a:lnTo>
                  <a:pt x="0" y="476260"/>
                </a:lnTo>
                <a:close/>
              </a:path>
            </a:pathLst>
          </a:custGeom>
          <a:solidFill>
            <a:schemeClr val="bg1">
              <a:lumMod val="85000"/>
            </a:schemeClr>
          </a:solidFill>
        </p:spPr>
        <p:txBody>
          <a:bodyPr lIns="274320" tIns="182880">
            <a:normAutofit/>
          </a:bodyPr>
          <a:lstStyle>
            <a:lvl1pPr marL="0" indent="0">
              <a:buNone/>
              <a:defRPr sz="2000">
                <a:solidFill>
                  <a:srgbClr val="002060"/>
                </a:solidFill>
              </a:defRPr>
            </a:lvl1pPr>
          </a:lstStyle>
          <a:p>
            <a:r>
              <a:rPr lang="en-US"/>
              <a:t>Click icon to add picture</a:t>
            </a:r>
            <a:endParaRPr lang="en-IN"/>
          </a:p>
        </p:txBody>
      </p:sp>
      <p:pic>
        <p:nvPicPr>
          <p:cNvPr id="6" name="Picture 5" descr="A black and grey letter on a black background&#10;&#10;Description automatically generated">
            <a:extLst>
              <a:ext uri="{FF2B5EF4-FFF2-40B4-BE49-F238E27FC236}">
                <a16:creationId xmlns:a16="http://schemas.microsoft.com/office/drawing/2014/main" id="{7FEC78A3-C204-4355-0A2D-9C4803E5BC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10663" y="256362"/>
            <a:ext cx="1355410" cy="417918"/>
          </a:xfrm>
          <a:prstGeom prst="rect">
            <a:avLst/>
          </a:prstGeom>
        </p:spPr>
      </p:pic>
      <p:sp>
        <p:nvSpPr>
          <p:cNvPr id="9" name="Slide Number Placeholder 5">
            <a:extLst>
              <a:ext uri="{FF2B5EF4-FFF2-40B4-BE49-F238E27FC236}">
                <a16:creationId xmlns:a16="http://schemas.microsoft.com/office/drawing/2014/main" id="{93FF0926-FFE0-A643-014A-7EF2386CA283}"/>
              </a:ext>
            </a:extLst>
          </p:cNvPr>
          <p:cNvSpPr>
            <a:spLocks noGrp="1"/>
          </p:cNvSpPr>
          <p:nvPr>
            <p:ph type="sldNum" sz="quarter" idx="4"/>
          </p:nvPr>
        </p:nvSpPr>
        <p:spPr>
          <a:xfrm>
            <a:off x="9342120" y="6356350"/>
            <a:ext cx="2743200" cy="365125"/>
          </a:xfrm>
          <a:prstGeom prst="rect">
            <a:avLst/>
          </a:prstGeom>
        </p:spPr>
        <p:txBody>
          <a:bodyPr vert="horz" lIns="91440" tIns="45720" rIns="91440" bIns="45720" rtlCol="0" anchor="ctr"/>
          <a:lstStyle>
            <a:lvl1pPr algn="r">
              <a:defRPr sz="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9351F8F8-671E-4936-9348-438055DD13B4}" type="slidenum">
              <a:rPr lang="en-IN" smtClean="0"/>
              <a:pPr/>
              <a:t>‹#›</a:t>
            </a:fld>
            <a:endParaRPr lang="en-IN"/>
          </a:p>
        </p:txBody>
      </p:sp>
      <p:sp>
        <p:nvSpPr>
          <p:cNvPr id="10" name="Title 9">
            <a:extLst>
              <a:ext uri="{FF2B5EF4-FFF2-40B4-BE49-F238E27FC236}">
                <a16:creationId xmlns:a16="http://schemas.microsoft.com/office/drawing/2014/main" id="{BF3853B7-83EA-2923-9796-2752580A04CF}"/>
              </a:ext>
            </a:extLst>
          </p:cNvPr>
          <p:cNvSpPr>
            <a:spLocks noGrp="1"/>
          </p:cNvSpPr>
          <p:nvPr>
            <p:ph type="title"/>
          </p:nvPr>
        </p:nvSpPr>
        <p:spPr>
          <a:xfrm>
            <a:off x="636314" y="1578407"/>
            <a:ext cx="5071904" cy="776531"/>
          </a:xfrm>
        </p:spPr>
        <p:txBody>
          <a:bodyPr>
            <a:noAutofit/>
          </a:bodyPr>
          <a:lstStyle>
            <a:lvl1pPr>
              <a:defRPr sz="3200"/>
            </a:lvl1pPr>
          </a:lstStyle>
          <a:p>
            <a:r>
              <a:rPr lang="en-US"/>
              <a:t>Click to edit Master title style</a:t>
            </a:r>
          </a:p>
        </p:txBody>
      </p:sp>
    </p:spTree>
    <p:extLst>
      <p:ext uri="{BB962C8B-B14F-4D97-AF65-F5344CB8AC3E}">
        <p14:creationId xmlns:p14="http://schemas.microsoft.com/office/powerpoint/2010/main" val="39528874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Picture and Text 1">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AF2ADFD-B2A2-DCD5-4204-BB9D986F23FC}"/>
              </a:ext>
            </a:extLst>
          </p:cNvPr>
          <p:cNvGrpSpPr/>
          <p:nvPr userDrawn="1"/>
        </p:nvGrpSpPr>
        <p:grpSpPr>
          <a:xfrm>
            <a:off x="-540944" y="134471"/>
            <a:ext cx="6425024" cy="5734948"/>
            <a:chOff x="3828105" y="445187"/>
            <a:chExt cx="7697736" cy="6870965"/>
          </a:xfrm>
        </p:grpSpPr>
        <p:sp>
          <p:nvSpPr>
            <p:cNvPr id="3" name="Freeform: Shape 12">
              <a:extLst>
                <a:ext uri="{FF2B5EF4-FFF2-40B4-BE49-F238E27FC236}">
                  <a16:creationId xmlns:a16="http://schemas.microsoft.com/office/drawing/2014/main" id="{2F709CE4-8296-4E73-E4C0-5ED8A6081DE8}"/>
                </a:ext>
              </a:extLst>
            </p:cNvPr>
            <p:cNvSpPr/>
            <p:nvPr userDrawn="1"/>
          </p:nvSpPr>
          <p:spPr>
            <a:xfrm>
              <a:off x="4654875" y="4451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6350" cap="flat">
              <a:solidFill>
                <a:schemeClr val="accent1">
                  <a:alpha val="15000"/>
                </a:schemeClr>
              </a:solidFill>
              <a:prstDash val="solid"/>
              <a:miter/>
            </a:ln>
          </p:spPr>
          <p:txBody>
            <a:bodyPr rtlCol="0" anchor="ctr"/>
            <a:lstStyle/>
            <a:p>
              <a:endParaRPr lang="en-US" sz="1350"/>
            </a:p>
          </p:txBody>
        </p:sp>
        <p:sp>
          <p:nvSpPr>
            <p:cNvPr id="4" name="Freeform: Shape 12">
              <a:extLst>
                <a:ext uri="{FF2B5EF4-FFF2-40B4-BE49-F238E27FC236}">
                  <a16:creationId xmlns:a16="http://schemas.microsoft.com/office/drawing/2014/main" id="{614CBDF0-D509-5625-FBDC-55824BA9A8CF}"/>
                </a:ext>
              </a:extLst>
            </p:cNvPr>
            <p:cNvSpPr/>
            <p:nvPr userDrawn="1"/>
          </p:nvSpPr>
          <p:spPr>
            <a:xfrm>
              <a:off x="4807275" y="5975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6350" cap="flat">
              <a:solidFill>
                <a:schemeClr val="accent1">
                  <a:alpha val="15000"/>
                </a:schemeClr>
              </a:solidFill>
              <a:prstDash val="solid"/>
              <a:miter/>
            </a:ln>
          </p:spPr>
          <p:txBody>
            <a:bodyPr rtlCol="0" anchor="ctr"/>
            <a:lstStyle/>
            <a:p>
              <a:endParaRPr lang="en-US" sz="1350"/>
            </a:p>
          </p:txBody>
        </p:sp>
        <p:sp>
          <p:nvSpPr>
            <p:cNvPr id="5" name="Freeform: Shape 12">
              <a:extLst>
                <a:ext uri="{FF2B5EF4-FFF2-40B4-BE49-F238E27FC236}">
                  <a16:creationId xmlns:a16="http://schemas.microsoft.com/office/drawing/2014/main" id="{D602DE12-0006-1A2E-5C0A-01605CE83103}"/>
                </a:ext>
              </a:extLst>
            </p:cNvPr>
            <p:cNvSpPr/>
            <p:nvPr userDrawn="1"/>
          </p:nvSpPr>
          <p:spPr>
            <a:xfrm>
              <a:off x="3828105" y="525249"/>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6350" cap="flat">
              <a:solidFill>
                <a:schemeClr val="accent1">
                  <a:alpha val="15000"/>
                </a:schemeClr>
              </a:solidFill>
              <a:prstDash val="solid"/>
              <a:miter/>
            </a:ln>
          </p:spPr>
          <p:txBody>
            <a:bodyPr rtlCol="0" anchor="ctr"/>
            <a:lstStyle/>
            <a:p>
              <a:endParaRPr lang="en-US" sz="1350"/>
            </a:p>
          </p:txBody>
        </p:sp>
      </p:grpSp>
      <p:sp>
        <p:nvSpPr>
          <p:cNvPr id="11" name="Rectangle 10">
            <a:extLst>
              <a:ext uri="{FF2B5EF4-FFF2-40B4-BE49-F238E27FC236}">
                <a16:creationId xmlns:a16="http://schemas.microsoft.com/office/drawing/2014/main" id="{99CBA5A8-89AB-58FE-EC32-A86B4A135532}"/>
              </a:ext>
            </a:extLst>
          </p:cNvPr>
          <p:cNvSpPr/>
          <p:nvPr userDrawn="1"/>
        </p:nvSpPr>
        <p:spPr>
          <a:xfrm>
            <a:off x="3041416" y="2333533"/>
            <a:ext cx="7981083" cy="325447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19">
            <a:extLst>
              <a:ext uri="{FF2B5EF4-FFF2-40B4-BE49-F238E27FC236}">
                <a16:creationId xmlns:a16="http://schemas.microsoft.com/office/drawing/2014/main" id="{BEE28375-B4A5-E492-2C25-6779B8C210F2}"/>
              </a:ext>
            </a:extLst>
          </p:cNvPr>
          <p:cNvSpPr>
            <a:spLocks noGrp="1"/>
          </p:cNvSpPr>
          <p:nvPr>
            <p:ph type="pic" sz="quarter" idx="11"/>
          </p:nvPr>
        </p:nvSpPr>
        <p:spPr>
          <a:xfrm>
            <a:off x="1461672" y="2665534"/>
            <a:ext cx="3159489" cy="2559626"/>
          </a:xfrm>
          <a:custGeom>
            <a:avLst/>
            <a:gdLst>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381240 h 2857500"/>
              <a:gd name="connsiteX5" fmla="*/ 3571865 w 4048125"/>
              <a:gd name="connsiteY5" fmla="*/ 285750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10"/>
              <a:gd name="connsiteX1" fmla="*/ 476260 w 4048125"/>
              <a:gd name="connsiteY1" fmla="*/ 0 h 2857510"/>
              <a:gd name="connsiteX2" fmla="*/ 3571865 w 4048125"/>
              <a:gd name="connsiteY2" fmla="*/ 0 h 2857510"/>
              <a:gd name="connsiteX3" fmla="*/ 4048125 w 4048125"/>
              <a:gd name="connsiteY3" fmla="*/ 476260 h 2857510"/>
              <a:gd name="connsiteX4" fmla="*/ 4048125 w 4048125"/>
              <a:gd name="connsiteY4" fmla="*/ 2600325 h 2857510"/>
              <a:gd name="connsiteX5" fmla="*/ 3571865 w 4048125"/>
              <a:gd name="connsiteY5" fmla="*/ 2857500 h 2857510"/>
              <a:gd name="connsiteX6" fmla="*/ 476260 w 4048125"/>
              <a:gd name="connsiteY6" fmla="*/ 2857500 h 2857510"/>
              <a:gd name="connsiteX7" fmla="*/ 0 w 4048125"/>
              <a:gd name="connsiteY7" fmla="*/ 2381240 h 2857510"/>
              <a:gd name="connsiteX8" fmla="*/ 0 w 4048125"/>
              <a:gd name="connsiteY8" fmla="*/ 476260 h 2857510"/>
              <a:gd name="connsiteX0" fmla="*/ 0 w 4048756"/>
              <a:gd name="connsiteY0" fmla="*/ 476260 h 2857500"/>
              <a:gd name="connsiteX1" fmla="*/ 476260 w 4048756"/>
              <a:gd name="connsiteY1" fmla="*/ 0 h 2857500"/>
              <a:gd name="connsiteX2" fmla="*/ 3571865 w 4048756"/>
              <a:gd name="connsiteY2" fmla="*/ 0 h 2857500"/>
              <a:gd name="connsiteX3" fmla="*/ 4048125 w 4048756"/>
              <a:gd name="connsiteY3" fmla="*/ 476260 h 2857500"/>
              <a:gd name="connsiteX4" fmla="*/ 4048125 w 4048756"/>
              <a:gd name="connsiteY4" fmla="*/ 2600325 h 2857500"/>
              <a:gd name="connsiteX5" fmla="*/ 3810000 w 4048756"/>
              <a:gd name="connsiteY5" fmla="*/ 2828925 h 2857500"/>
              <a:gd name="connsiteX6" fmla="*/ 476260 w 4048756"/>
              <a:gd name="connsiteY6" fmla="*/ 2857500 h 2857500"/>
              <a:gd name="connsiteX7" fmla="*/ 0 w 4048756"/>
              <a:gd name="connsiteY7" fmla="*/ 2381240 h 2857500"/>
              <a:gd name="connsiteX8" fmla="*/ 0 w 4048756"/>
              <a:gd name="connsiteY8" fmla="*/ 476260 h 2857500"/>
              <a:gd name="connsiteX0" fmla="*/ 0 w 4049827"/>
              <a:gd name="connsiteY0" fmla="*/ 476260 h 2857500"/>
              <a:gd name="connsiteX1" fmla="*/ 476260 w 4049827"/>
              <a:gd name="connsiteY1" fmla="*/ 0 h 2857500"/>
              <a:gd name="connsiteX2" fmla="*/ 3571865 w 4049827"/>
              <a:gd name="connsiteY2" fmla="*/ 0 h 2857500"/>
              <a:gd name="connsiteX3" fmla="*/ 4048125 w 4049827"/>
              <a:gd name="connsiteY3" fmla="*/ 476260 h 2857500"/>
              <a:gd name="connsiteX4" fmla="*/ 4048125 w 4049827"/>
              <a:gd name="connsiteY4" fmla="*/ 2600325 h 2857500"/>
              <a:gd name="connsiteX5" fmla="*/ 3821429 w 4049827"/>
              <a:gd name="connsiteY5" fmla="*/ 2846070 h 2857500"/>
              <a:gd name="connsiteX6" fmla="*/ 476260 w 4049827"/>
              <a:gd name="connsiteY6" fmla="*/ 2857500 h 2857500"/>
              <a:gd name="connsiteX7" fmla="*/ 0 w 4049827"/>
              <a:gd name="connsiteY7" fmla="*/ 2381240 h 2857500"/>
              <a:gd name="connsiteX8" fmla="*/ 0 w 4049827"/>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663"/>
              <a:gd name="connsiteX1" fmla="*/ 476260 w 4048125"/>
              <a:gd name="connsiteY1" fmla="*/ 0 h 2857663"/>
              <a:gd name="connsiteX2" fmla="*/ 3571865 w 4048125"/>
              <a:gd name="connsiteY2" fmla="*/ 0 h 2857663"/>
              <a:gd name="connsiteX3" fmla="*/ 4048125 w 4048125"/>
              <a:gd name="connsiteY3" fmla="*/ 476260 h 2857663"/>
              <a:gd name="connsiteX4" fmla="*/ 4048125 w 4048125"/>
              <a:gd name="connsiteY4" fmla="*/ 2600325 h 2857663"/>
              <a:gd name="connsiteX5" fmla="*/ 3821429 w 4048125"/>
              <a:gd name="connsiteY5" fmla="*/ 2846070 h 2857663"/>
              <a:gd name="connsiteX6" fmla="*/ 476260 w 4048125"/>
              <a:gd name="connsiteY6" fmla="*/ 2857500 h 2857663"/>
              <a:gd name="connsiteX7" fmla="*/ 0 w 4048125"/>
              <a:gd name="connsiteY7" fmla="*/ 2381240 h 2857663"/>
              <a:gd name="connsiteX8" fmla="*/ 0 w 4048125"/>
              <a:gd name="connsiteY8" fmla="*/ 476260 h 2857663"/>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00325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62237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3308"/>
              <a:gd name="connsiteY0" fmla="*/ 476260 h 2860357"/>
              <a:gd name="connsiteX1" fmla="*/ 476260 w 4053308"/>
              <a:gd name="connsiteY1" fmla="*/ 0 h 2860357"/>
              <a:gd name="connsiteX2" fmla="*/ 3571865 w 4053308"/>
              <a:gd name="connsiteY2" fmla="*/ 0 h 2860357"/>
              <a:gd name="connsiteX3" fmla="*/ 4048125 w 4053308"/>
              <a:gd name="connsiteY3" fmla="*/ 476260 h 2860357"/>
              <a:gd name="connsiteX4" fmla="*/ 4050505 w 4053308"/>
              <a:gd name="connsiteY4" fmla="*/ 2662238 h 2860357"/>
              <a:gd name="connsiteX5" fmla="*/ 3864291 w 4053308"/>
              <a:gd name="connsiteY5" fmla="*/ 2860357 h 2860357"/>
              <a:gd name="connsiteX6" fmla="*/ 476260 w 4053308"/>
              <a:gd name="connsiteY6" fmla="*/ 2857500 h 2860357"/>
              <a:gd name="connsiteX7" fmla="*/ 0 w 4053308"/>
              <a:gd name="connsiteY7" fmla="*/ 2381240 h 2860357"/>
              <a:gd name="connsiteX8" fmla="*/ 0 w 4053308"/>
              <a:gd name="connsiteY8" fmla="*/ 476260 h 2860357"/>
              <a:gd name="connsiteX0" fmla="*/ 0 w 4153339"/>
              <a:gd name="connsiteY0" fmla="*/ 476260 h 2860357"/>
              <a:gd name="connsiteX1" fmla="*/ 476260 w 4153339"/>
              <a:gd name="connsiteY1" fmla="*/ 0 h 2860357"/>
              <a:gd name="connsiteX2" fmla="*/ 3571865 w 4153339"/>
              <a:gd name="connsiteY2" fmla="*/ 0 h 2860357"/>
              <a:gd name="connsiteX3" fmla="*/ 4048125 w 4153339"/>
              <a:gd name="connsiteY3" fmla="*/ 476260 h 2860357"/>
              <a:gd name="connsiteX4" fmla="*/ 4050505 w 4153339"/>
              <a:gd name="connsiteY4" fmla="*/ 2662238 h 2860357"/>
              <a:gd name="connsiteX5" fmla="*/ 4053308 w 4153339"/>
              <a:gd name="connsiteY5" fmla="*/ 2860357 h 2860357"/>
              <a:gd name="connsiteX6" fmla="*/ 476260 w 4153339"/>
              <a:gd name="connsiteY6" fmla="*/ 2857500 h 2860357"/>
              <a:gd name="connsiteX7" fmla="*/ 0 w 4153339"/>
              <a:gd name="connsiteY7" fmla="*/ 2381240 h 2860357"/>
              <a:gd name="connsiteX8" fmla="*/ 0 w 4153339"/>
              <a:gd name="connsiteY8" fmla="*/ 476260 h 2860357"/>
              <a:gd name="connsiteX0" fmla="*/ 0 w 4055708"/>
              <a:gd name="connsiteY0" fmla="*/ 476260 h 2860357"/>
              <a:gd name="connsiteX1" fmla="*/ 476260 w 4055708"/>
              <a:gd name="connsiteY1" fmla="*/ 0 h 2860357"/>
              <a:gd name="connsiteX2" fmla="*/ 3571865 w 4055708"/>
              <a:gd name="connsiteY2" fmla="*/ 0 h 2860357"/>
              <a:gd name="connsiteX3" fmla="*/ 4048125 w 4055708"/>
              <a:gd name="connsiteY3" fmla="*/ 476260 h 2860357"/>
              <a:gd name="connsiteX4" fmla="*/ 4050505 w 4055708"/>
              <a:gd name="connsiteY4" fmla="*/ 2662238 h 2860357"/>
              <a:gd name="connsiteX5" fmla="*/ 4053308 w 4055708"/>
              <a:gd name="connsiteY5" fmla="*/ 2860357 h 2860357"/>
              <a:gd name="connsiteX6" fmla="*/ 476260 w 4055708"/>
              <a:gd name="connsiteY6" fmla="*/ 2857500 h 2860357"/>
              <a:gd name="connsiteX7" fmla="*/ 0 w 4055708"/>
              <a:gd name="connsiteY7" fmla="*/ 2381240 h 2860357"/>
              <a:gd name="connsiteX8" fmla="*/ 0 w 4055708"/>
              <a:gd name="connsiteY8" fmla="*/ 476260 h 286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5708" h="2860357">
                <a:moveTo>
                  <a:pt x="0" y="476260"/>
                </a:moveTo>
                <a:cubicBezTo>
                  <a:pt x="0" y="213229"/>
                  <a:pt x="213229" y="0"/>
                  <a:pt x="476260" y="0"/>
                </a:cubicBezTo>
                <a:lnTo>
                  <a:pt x="3571865" y="0"/>
                </a:lnTo>
                <a:cubicBezTo>
                  <a:pt x="3834896" y="0"/>
                  <a:pt x="4048125" y="213229"/>
                  <a:pt x="4048125" y="476260"/>
                </a:cubicBezTo>
                <a:cubicBezTo>
                  <a:pt x="4048918" y="1204919"/>
                  <a:pt x="4049712" y="1933579"/>
                  <a:pt x="4050505" y="2662238"/>
                </a:cubicBezTo>
                <a:cubicBezTo>
                  <a:pt x="4050505" y="2925269"/>
                  <a:pt x="4060029" y="2843213"/>
                  <a:pt x="4053308" y="2860357"/>
                </a:cubicBezTo>
                <a:lnTo>
                  <a:pt x="476260" y="2857500"/>
                </a:lnTo>
                <a:cubicBezTo>
                  <a:pt x="213229" y="2857500"/>
                  <a:pt x="0" y="2644271"/>
                  <a:pt x="0" y="2381240"/>
                </a:cubicBezTo>
                <a:lnTo>
                  <a:pt x="0" y="476260"/>
                </a:lnTo>
                <a:close/>
              </a:path>
            </a:pathLst>
          </a:custGeom>
          <a:solidFill>
            <a:schemeClr val="bg1">
              <a:lumMod val="85000"/>
            </a:schemeClr>
          </a:solidFill>
        </p:spPr>
        <p:txBody>
          <a:bodyPr lIns="274320" tIns="182880">
            <a:normAutofit/>
          </a:bodyPr>
          <a:lstStyle>
            <a:lvl1pPr marL="0" indent="0">
              <a:buNone/>
              <a:defRPr sz="2000">
                <a:solidFill>
                  <a:srgbClr val="002060"/>
                </a:solidFill>
              </a:defRPr>
            </a:lvl1pPr>
          </a:lstStyle>
          <a:p>
            <a:r>
              <a:rPr lang="en-US"/>
              <a:t>Click icon to add picture</a:t>
            </a:r>
            <a:endParaRPr lang="en-IN"/>
          </a:p>
        </p:txBody>
      </p:sp>
      <p:pic>
        <p:nvPicPr>
          <p:cNvPr id="6" name="Picture 5" descr="A black and grey letter on a black background&#10;&#10;Description automatically generated">
            <a:extLst>
              <a:ext uri="{FF2B5EF4-FFF2-40B4-BE49-F238E27FC236}">
                <a16:creationId xmlns:a16="http://schemas.microsoft.com/office/drawing/2014/main" id="{7FEC78A3-C204-4355-0A2D-9C4803E5BC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10663" y="256362"/>
            <a:ext cx="1355410" cy="417918"/>
          </a:xfrm>
          <a:prstGeom prst="rect">
            <a:avLst/>
          </a:prstGeom>
        </p:spPr>
      </p:pic>
      <p:sp>
        <p:nvSpPr>
          <p:cNvPr id="7" name="Text Placeholder 2">
            <a:extLst>
              <a:ext uri="{FF2B5EF4-FFF2-40B4-BE49-F238E27FC236}">
                <a16:creationId xmlns:a16="http://schemas.microsoft.com/office/drawing/2014/main" id="{88108002-1B9F-0FF3-636B-CE8E5EA5019B}"/>
              </a:ext>
            </a:extLst>
          </p:cNvPr>
          <p:cNvSpPr>
            <a:spLocks noGrp="1"/>
          </p:cNvSpPr>
          <p:nvPr>
            <p:ph idx="1"/>
          </p:nvPr>
        </p:nvSpPr>
        <p:spPr>
          <a:xfrm>
            <a:off x="4975123" y="2665534"/>
            <a:ext cx="5607746" cy="2559626"/>
          </a:xfrm>
          <a:prstGeom prst="rect">
            <a:avLst/>
          </a:prstGeom>
        </p:spPr>
        <p:txBody>
          <a:bodyPr vert="horz" lIns="91440" tIns="45720" rIns="91440" bIns="45720" rtlCol="0">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Rectangle 1">
            <a:extLst>
              <a:ext uri="{FF2B5EF4-FFF2-40B4-BE49-F238E27FC236}">
                <a16:creationId xmlns:a16="http://schemas.microsoft.com/office/drawing/2014/main" id="{B798512E-0AB0-AEB2-1360-526D3D21661D}"/>
              </a:ext>
            </a:extLst>
          </p:cNvPr>
          <p:cNvSpPr/>
          <p:nvPr userDrawn="1"/>
        </p:nvSpPr>
        <p:spPr>
          <a:xfrm>
            <a:off x="0" y="6248401"/>
            <a:ext cx="12192000" cy="609600"/>
          </a:xfrm>
          <a:custGeom>
            <a:avLst/>
            <a:gdLst>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72353">
                <a:moveTo>
                  <a:pt x="0" y="0"/>
                </a:moveTo>
                <a:cubicBezTo>
                  <a:pt x="2432423" y="123826"/>
                  <a:pt x="9813363" y="149599"/>
                  <a:pt x="12192000" y="0"/>
                </a:cubicBezTo>
                <a:lnTo>
                  <a:pt x="12192000" y="672353"/>
                </a:lnTo>
                <a:lnTo>
                  <a:pt x="0" y="672353"/>
                </a:lnTo>
                <a:lnTo>
                  <a:pt x="0" y="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bIns="91440" rtlCol="0" anchor="b"/>
          <a:lstStyle/>
          <a:p>
            <a:pPr algn="ctr"/>
            <a:r>
              <a:rPr lang="en-US" sz="1800" b="0" i="0">
                <a:solidFill>
                  <a:schemeClr val="bg1"/>
                </a:solidFill>
                <a:latin typeface="Avenir Next LT Pro Light" panose="020B0304020202020204" pitchFamily="34" charset="77"/>
              </a:rPr>
              <a:t>Access to Capital</a:t>
            </a:r>
            <a:r>
              <a:rPr lang="en-US" sz="1800" b="1" i="0">
                <a:solidFill>
                  <a:schemeClr val="accent5"/>
                </a:solidFill>
                <a:latin typeface="Avenir Next LT Pro Light" panose="020B0304020202020204" pitchFamily="34" charset="77"/>
              </a:rPr>
              <a:t>.</a:t>
            </a:r>
            <a:r>
              <a:rPr lang="en-US" sz="1800" b="0" i="0">
                <a:solidFill>
                  <a:schemeClr val="bg1"/>
                </a:solidFill>
                <a:latin typeface="Avenir Next LT Pro Light" panose="020B0304020202020204" pitchFamily="34" charset="77"/>
              </a:rPr>
              <a:t>    Staying Compliant</a:t>
            </a:r>
            <a:r>
              <a:rPr lang="en-US" sz="1800" b="1" i="0">
                <a:solidFill>
                  <a:schemeClr val="accent5"/>
                </a:solidFill>
                <a:latin typeface="Avenir Next LT Pro Light" panose="020B0304020202020204" pitchFamily="34" charset="77"/>
              </a:rPr>
              <a:t>.</a:t>
            </a:r>
            <a:r>
              <a:rPr lang="en-US" sz="1800" b="0" i="0">
                <a:solidFill>
                  <a:schemeClr val="bg1"/>
                </a:solidFill>
                <a:latin typeface="Avenir Next LT Pro Light" panose="020B0304020202020204" pitchFamily="34" charset="77"/>
              </a:rPr>
              <a:t>    Managing Talent</a:t>
            </a:r>
            <a:r>
              <a:rPr lang="en-US" sz="1800" b="1" i="0">
                <a:solidFill>
                  <a:schemeClr val="accent5"/>
                </a:solidFill>
                <a:latin typeface="Avenir Next LT Pro Light" panose="020B0304020202020204" pitchFamily="34" charset="77"/>
              </a:rPr>
              <a:t>.</a:t>
            </a:r>
          </a:p>
        </p:txBody>
      </p:sp>
      <p:sp>
        <p:nvSpPr>
          <p:cNvPr id="9" name="Slide Number Placeholder 5">
            <a:extLst>
              <a:ext uri="{FF2B5EF4-FFF2-40B4-BE49-F238E27FC236}">
                <a16:creationId xmlns:a16="http://schemas.microsoft.com/office/drawing/2014/main" id="{6BF672B5-C33A-3E96-C9CC-26B1E8BB9898}"/>
              </a:ext>
            </a:extLst>
          </p:cNvPr>
          <p:cNvSpPr>
            <a:spLocks noGrp="1"/>
          </p:cNvSpPr>
          <p:nvPr>
            <p:ph type="sldNum" sz="quarter" idx="4"/>
          </p:nvPr>
        </p:nvSpPr>
        <p:spPr>
          <a:xfrm>
            <a:off x="9342120" y="6356350"/>
            <a:ext cx="2743200" cy="365125"/>
          </a:xfrm>
          <a:prstGeom prst="rect">
            <a:avLst/>
          </a:prstGeom>
        </p:spPr>
        <p:txBody>
          <a:bodyPr vert="horz" lIns="91440" tIns="45720" rIns="91440" bIns="45720" rtlCol="0" anchor="ctr"/>
          <a:lstStyle>
            <a:lvl1pPr algn="r">
              <a:defRPr sz="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9351F8F8-671E-4936-9348-438055DD13B4}" type="slidenum">
              <a:rPr lang="en-IN" smtClean="0"/>
              <a:pPr/>
              <a:t>‹#›</a:t>
            </a:fld>
            <a:endParaRPr lang="en-IN"/>
          </a:p>
        </p:txBody>
      </p:sp>
      <p:sp>
        <p:nvSpPr>
          <p:cNvPr id="10" name="Title 9">
            <a:extLst>
              <a:ext uri="{FF2B5EF4-FFF2-40B4-BE49-F238E27FC236}">
                <a16:creationId xmlns:a16="http://schemas.microsoft.com/office/drawing/2014/main" id="{3C8ABE66-7BEF-1DDC-88A6-62DB91C7BB7B}"/>
              </a:ext>
            </a:extLst>
          </p:cNvPr>
          <p:cNvSpPr>
            <a:spLocks noGrp="1"/>
          </p:cNvSpPr>
          <p:nvPr>
            <p:ph type="title"/>
          </p:nvPr>
        </p:nvSpPr>
        <p:spPr>
          <a:xfrm>
            <a:off x="1461672" y="1358480"/>
            <a:ext cx="9560827" cy="776531"/>
          </a:xfrm>
        </p:spPr>
        <p:txBody>
          <a:bodyPr>
            <a:noAutofit/>
          </a:bodyPr>
          <a:lstStyle>
            <a:lvl1pPr algn="ctr">
              <a:defRPr sz="3200"/>
            </a:lvl1pPr>
          </a:lstStyle>
          <a:p>
            <a:r>
              <a:rPr lang="en-US"/>
              <a:t>Click to edit Master title style</a:t>
            </a:r>
          </a:p>
        </p:txBody>
      </p:sp>
    </p:spTree>
    <p:extLst>
      <p:ext uri="{BB962C8B-B14F-4D97-AF65-F5344CB8AC3E}">
        <p14:creationId xmlns:p14="http://schemas.microsoft.com/office/powerpoint/2010/main" val="35927595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Picture and Text 2">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AF2ADFD-B2A2-DCD5-4204-BB9D986F23FC}"/>
              </a:ext>
            </a:extLst>
          </p:cNvPr>
          <p:cNvGrpSpPr/>
          <p:nvPr userDrawn="1"/>
        </p:nvGrpSpPr>
        <p:grpSpPr>
          <a:xfrm>
            <a:off x="-540944" y="134471"/>
            <a:ext cx="6425024" cy="5734948"/>
            <a:chOff x="3828105" y="445187"/>
            <a:chExt cx="7697736" cy="6870965"/>
          </a:xfrm>
        </p:grpSpPr>
        <p:sp>
          <p:nvSpPr>
            <p:cNvPr id="3" name="Freeform: Shape 12">
              <a:extLst>
                <a:ext uri="{FF2B5EF4-FFF2-40B4-BE49-F238E27FC236}">
                  <a16:creationId xmlns:a16="http://schemas.microsoft.com/office/drawing/2014/main" id="{2F709CE4-8296-4E73-E4C0-5ED8A6081DE8}"/>
                </a:ext>
              </a:extLst>
            </p:cNvPr>
            <p:cNvSpPr/>
            <p:nvPr userDrawn="1"/>
          </p:nvSpPr>
          <p:spPr>
            <a:xfrm>
              <a:off x="4654875" y="4451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6350" cap="flat">
              <a:solidFill>
                <a:schemeClr val="accent1">
                  <a:alpha val="15000"/>
                </a:schemeClr>
              </a:solidFill>
              <a:prstDash val="solid"/>
              <a:miter/>
            </a:ln>
          </p:spPr>
          <p:txBody>
            <a:bodyPr rtlCol="0" anchor="ctr"/>
            <a:lstStyle/>
            <a:p>
              <a:endParaRPr lang="en-US" sz="1350"/>
            </a:p>
          </p:txBody>
        </p:sp>
        <p:sp>
          <p:nvSpPr>
            <p:cNvPr id="4" name="Freeform: Shape 12">
              <a:extLst>
                <a:ext uri="{FF2B5EF4-FFF2-40B4-BE49-F238E27FC236}">
                  <a16:creationId xmlns:a16="http://schemas.microsoft.com/office/drawing/2014/main" id="{614CBDF0-D509-5625-FBDC-55824BA9A8CF}"/>
                </a:ext>
              </a:extLst>
            </p:cNvPr>
            <p:cNvSpPr/>
            <p:nvPr userDrawn="1"/>
          </p:nvSpPr>
          <p:spPr>
            <a:xfrm>
              <a:off x="4807275" y="5975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6350" cap="flat">
              <a:solidFill>
                <a:schemeClr val="accent1">
                  <a:alpha val="15000"/>
                </a:schemeClr>
              </a:solidFill>
              <a:prstDash val="solid"/>
              <a:miter/>
            </a:ln>
          </p:spPr>
          <p:txBody>
            <a:bodyPr rtlCol="0" anchor="ctr"/>
            <a:lstStyle/>
            <a:p>
              <a:endParaRPr lang="en-US" sz="1350"/>
            </a:p>
          </p:txBody>
        </p:sp>
        <p:sp>
          <p:nvSpPr>
            <p:cNvPr id="5" name="Freeform: Shape 12">
              <a:extLst>
                <a:ext uri="{FF2B5EF4-FFF2-40B4-BE49-F238E27FC236}">
                  <a16:creationId xmlns:a16="http://schemas.microsoft.com/office/drawing/2014/main" id="{D602DE12-0006-1A2E-5C0A-01605CE83103}"/>
                </a:ext>
              </a:extLst>
            </p:cNvPr>
            <p:cNvSpPr/>
            <p:nvPr userDrawn="1"/>
          </p:nvSpPr>
          <p:spPr>
            <a:xfrm>
              <a:off x="3828105" y="525249"/>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6350" cap="flat">
              <a:solidFill>
                <a:schemeClr val="accent1">
                  <a:alpha val="15000"/>
                </a:schemeClr>
              </a:solidFill>
              <a:prstDash val="solid"/>
              <a:miter/>
            </a:ln>
          </p:spPr>
          <p:txBody>
            <a:bodyPr rtlCol="0" anchor="ctr"/>
            <a:lstStyle/>
            <a:p>
              <a:endParaRPr lang="en-US" sz="1350"/>
            </a:p>
          </p:txBody>
        </p:sp>
      </p:grpSp>
      <p:sp>
        <p:nvSpPr>
          <p:cNvPr id="11" name="Rectangle 10">
            <a:extLst>
              <a:ext uri="{FF2B5EF4-FFF2-40B4-BE49-F238E27FC236}">
                <a16:creationId xmlns:a16="http://schemas.microsoft.com/office/drawing/2014/main" id="{99CBA5A8-89AB-58FE-EC32-A86B4A135532}"/>
              </a:ext>
            </a:extLst>
          </p:cNvPr>
          <p:cNvSpPr/>
          <p:nvPr userDrawn="1"/>
        </p:nvSpPr>
        <p:spPr>
          <a:xfrm>
            <a:off x="3041416" y="2333533"/>
            <a:ext cx="7981083" cy="325447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19">
            <a:extLst>
              <a:ext uri="{FF2B5EF4-FFF2-40B4-BE49-F238E27FC236}">
                <a16:creationId xmlns:a16="http://schemas.microsoft.com/office/drawing/2014/main" id="{BEE28375-B4A5-E492-2C25-6779B8C210F2}"/>
              </a:ext>
            </a:extLst>
          </p:cNvPr>
          <p:cNvSpPr>
            <a:spLocks noGrp="1"/>
          </p:cNvSpPr>
          <p:nvPr>
            <p:ph type="pic" sz="quarter" idx="11"/>
          </p:nvPr>
        </p:nvSpPr>
        <p:spPr>
          <a:xfrm>
            <a:off x="1461672" y="2665534"/>
            <a:ext cx="3159489" cy="2559626"/>
          </a:xfrm>
          <a:custGeom>
            <a:avLst/>
            <a:gdLst>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381240 h 2857500"/>
              <a:gd name="connsiteX5" fmla="*/ 3571865 w 4048125"/>
              <a:gd name="connsiteY5" fmla="*/ 285750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10"/>
              <a:gd name="connsiteX1" fmla="*/ 476260 w 4048125"/>
              <a:gd name="connsiteY1" fmla="*/ 0 h 2857510"/>
              <a:gd name="connsiteX2" fmla="*/ 3571865 w 4048125"/>
              <a:gd name="connsiteY2" fmla="*/ 0 h 2857510"/>
              <a:gd name="connsiteX3" fmla="*/ 4048125 w 4048125"/>
              <a:gd name="connsiteY3" fmla="*/ 476260 h 2857510"/>
              <a:gd name="connsiteX4" fmla="*/ 4048125 w 4048125"/>
              <a:gd name="connsiteY4" fmla="*/ 2600325 h 2857510"/>
              <a:gd name="connsiteX5" fmla="*/ 3571865 w 4048125"/>
              <a:gd name="connsiteY5" fmla="*/ 2857500 h 2857510"/>
              <a:gd name="connsiteX6" fmla="*/ 476260 w 4048125"/>
              <a:gd name="connsiteY6" fmla="*/ 2857500 h 2857510"/>
              <a:gd name="connsiteX7" fmla="*/ 0 w 4048125"/>
              <a:gd name="connsiteY7" fmla="*/ 2381240 h 2857510"/>
              <a:gd name="connsiteX8" fmla="*/ 0 w 4048125"/>
              <a:gd name="connsiteY8" fmla="*/ 476260 h 2857510"/>
              <a:gd name="connsiteX0" fmla="*/ 0 w 4048756"/>
              <a:gd name="connsiteY0" fmla="*/ 476260 h 2857500"/>
              <a:gd name="connsiteX1" fmla="*/ 476260 w 4048756"/>
              <a:gd name="connsiteY1" fmla="*/ 0 h 2857500"/>
              <a:gd name="connsiteX2" fmla="*/ 3571865 w 4048756"/>
              <a:gd name="connsiteY2" fmla="*/ 0 h 2857500"/>
              <a:gd name="connsiteX3" fmla="*/ 4048125 w 4048756"/>
              <a:gd name="connsiteY3" fmla="*/ 476260 h 2857500"/>
              <a:gd name="connsiteX4" fmla="*/ 4048125 w 4048756"/>
              <a:gd name="connsiteY4" fmla="*/ 2600325 h 2857500"/>
              <a:gd name="connsiteX5" fmla="*/ 3810000 w 4048756"/>
              <a:gd name="connsiteY5" fmla="*/ 2828925 h 2857500"/>
              <a:gd name="connsiteX6" fmla="*/ 476260 w 4048756"/>
              <a:gd name="connsiteY6" fmla="*/ 2857500 h 2857500"/>
              <a:gd name="connsiteX7" fmla="*/ 0 w 4048756"/>
              <a:gd name="connsiteY7" fmla="*/ 2381240 h 2857500"/>
              <a:gd name="connsiteX8" fmla="*/ 0 w 4048756"/>
              <a:gd name="connsiteY8" fmla="*/ 476260 h 2857500"/>
              <a:gd name="connsiteX0" fmla="*/ 0 w 4049827"/>
              <a:gd name="connsiteY0" fmla="*/ 476260 h 2857500"/>
              <a:gd name="connsiteX1" fmla="*/ 476260 w 4049827"/>
              <a:gd name="connsiteY1" fmla="*/ 0 h 2857500"/>
              <a:gd name="connsiteX2" fmla="*/ 3571865 w 4049827"/>
              <a:gd name="connsiteY2" fmla="*/ 0 h 2857500"/>
              <a:gd name="connsiteX3" fmla="*/ 4048125 w 4049827"/>
              <a:gd name="connsiteY3" fmla="*/ 476260 h 2857500"/>
              <a:gd name="connsiteX4" fmla="*/ 4048125 w 4049827"/>
              <a:gd name="connsiteY4" fmla="*/ 2600325 h 2857500"/>
              <a:gd name="connsiteX5" fmla="*/ 3821429 w 4049827"/>
              <a:gd name="connsiteY5" fmla="*/ 2846070 h 2857500"/>
              <a:gd name="connsiteX6" fmla="*/ 476260 w 4049827"/>
              <a:gd name="connsiteY6" fmla="*/ 2857500 h 2857500"/>
              <a:gd name="connsiteX7" fmla="*/ 0 w 4049827"/>
              <a:gd name="connsiteY7" fmla="*/ 2381240 h 2857500"/>
              <a:gd name="connsiteX8" fmla="*/ 0 w 4049827"/>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663"/>
              <a:gd name="connsiteX1" fmla="*/ 476260 w 4048125"/>
              <a:gd name="connsiteY1" fmla="*/ 0 h 2857663"/>
              <a:gd name="connsiteX2" fmla="*/ 3571865 w 4048125"/>
              <a:gd name="connsiteY2" fmla="*/ 0 h 2857663"/>
              <a:gd name="connsiteX3" fmla="*/ 4048125 w 4048125"/>
              <a:gd name="connsiteY3" fmla="*/ 476260 h 2857663"/>
              <a:gd name="connsiteX4" fmla="*/ 4048125 w 4048125"/>
              <a:gd name="connsiteY4" fmla="*/ 2600325 h 2857663"/>
              <a:gd name="connsiteX5" fmla="*/ 3821429 w 4048125"/>
              <a:gd name="connsiteY5" fmla="*/ 2846070 h 2857663"/>
              <a:gd name="connsiteX6" fmla="*/ 476260 w 4048125"/>
              <a:gd name="connsiteY6" fmla="*/ 2857500 h 2857663"/>
              <a:gd name="connsiteX7" fmla="*/ 0 w 4048125"/>
              <a:gd name="connsiteY7" fmla="*/ 2381240 h 2857663"/>
              <a:gd name="connsiteX8" fmla="*/ 0 w 4048125"/>
              <a:gd name="connsiteY8" fmla="*/ 476260 h 2857663"/>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00325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62237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3308"/>
              <a:gd name="connsiteY0" fmla="*/ 476260 h 2860357"/>
              <a:gd name="connsiteX1" fmla="*/ 476260 w 4053308"/>
              <a:gd name="connsiteY1" fmla="*/ 0 h 2860357"/>
              <a:gd name="connsiteX2" fmla="*/ 3571865 w 4053308"/>
              <a:gd name="connsiteY2" fmla="*/ 0 h 2860357"/>
              <a:gd name="connsiteX3" fmla="*/ 4048125 w 4053308"/>
              <a:gd name="connsiteY3" fmla="*/ 476260 h 2860357"/>
              <a:gd name="connsiteX4" fmla="*/ 4050505 w 4053308"/>
              <a:gd name="connsiteY4" fmla="*/ 2662238 h 2860357"/>
              <a:gd name="connsiteX5" fmla="*/ 3864291 w 4053308"/>
              <a:gd name="connsiteY5" fmla="*/ 2860357 h 2860357"/>
              <a:gd name="connsiteX6" fmla="*/ 476260 w 4053308"/>
              <a:gd name="connsiteY6" fmla="*/ 2857500 h 2860357"/>
              <a:gd name="connsiteX7" fmla="*/ 0 w 4053308"/>
              <a:gd name="connsiteY7" fmla="*/ 2381240 h 2860357"/>
              <a:gd name="connsiteX8" fmla="*/ 0 w 4053308"/>
              <a:gd name="connsiteY8" fmla="*/ 476260 h 2860357"/>
              <a:gd name="connsiteX0" fmla="*/ 0 w 4153339"/>
              <a:gd name="connsiteY0" fmla="*/ 476260 h 2860357"/>
              <a:gd name="connsiteX1" fmla="*/ 476260 w 4153339"/>
              <a:gd name="connsiteY1" fmla="*/ 0 h 2860357"/>
              <a:gd name="connsiteX2" fmla="*/ 3571865 w 4153339"/>
              <a:gd name="connsiteY2" fmla="*/ 0 h 2860357"/>
              <a:gd name="connsiteX3" fmla="*/ 4048125 w 4153339"/>
              <a:gd name="connsiteY3" fmla="*/ 476260 h 2860357"/>
              <a:gd name="connsiteX4" fmla="*/ 4050505 w 4153339"/>
              <a:gd name="connsiteY4" fmla="*/ 2662238 h 2860357"/>
              <a:gd name="connsiteX5" fmla="*/ 4053308 w 4153339"/>
              <a:gd name="connsiteY5" fmla="*/ 2860357 h 2860357"/>
              <a:gd name="connsiteX6" fmla="*/ 476260 w 4153339"/>
              <a:gd name="connsiteY6" fmla="*/ 2857500 h 2860357"/>
              <a:gd name="connsiteX7" fmla="*/ 0 w 4153339"/>
              <a:gd name="connsiteY7" fmla="*/ 2381240 h 2860357"/>
              <a:gd name="connsiteX8" fmla="*/ 0 w 4153339"/>
              <a:gd name="connsiteY8" fmla="*/ 476260 h 2860357"/>
              <a:gd name="connsiteX0" fmla="*/ 0 w 4055708"/>
              <a:gd name="connsiteY0" fmla="*/ 476260 h 2860357"/>
              <a:gd name="connsiteX1" fmla="*/ 476260 w 4055708"/>
              <a:gd name="connsiteY1" fmla="*/ 0 h 2860357"/>
              <a:gd name="connsiteX2" fmla="*/ 3571865 w 4055708"/>
              <a:gd name="connsiteY2" fmla="*/ 0 h 2860357"/>
              <a:gd name="connsiteX3" fmla="*/ 4048125 w 4055708"/>
              <a:gd name="connsiteY3" fmla="*/ 476260 h 2860357"/>
              <a:gd name="connsiteX4" fmla="*/ 4050505 w 4055708"/>
              <a:gd name="connsiteY4" fmla="*/ 2662238 h 2860357"/>
              <a:gd name="connsiteX5" fmla="*/ 4053308 w 4055708"/>
              <a:gd name="connsiteY5" fmla="*/ 2860357 h 2860357"/>
              <a:gd name="connsiteX6" fmla="*/ 476260 w 4055708"/>
              <a:gd name="connsiteY6" fmla="*/ 2857500 h 2860357"/>
              <a:gd name="connsiteX7" fmla="*/ 0 w 4055708"/>
              <a:gd name="connsiteY7" fmla="*/ 2381240 h 2860357"/>
              <a:gd name="connsiteX8" fmla="*/ 0 w 4055708"/>
              <a:gd name="connsiteY8" fmla="*/ 476260 h 286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5708" h="2860357">
                <a:moveTo>
                  <a:pt x="0" y="476260"/>
                </a:moveTo>
                <a:cubicBezTo>
                  <a:pt x="0" y="213229"/>
                  <a:pt x="213229" y="0"/>
                  <a:pt x="476260" y="0"/>
                </a:cubicBezTo>
                <a:lnTo>
                  <a:pt x="3571865" y="0"/>
                </a:lnTo>
                <a:cubicBezTo>
                  <a:pt x="3834896" y="0"/>
                  <a:pt x="4048125" y="213229"/>
                  <a:pt x="4048125" y="476260"/>
                </a:cubicBezTo>
                <a:cubicBezTo>
                  <a:pt x="4048918" y="1204919"/>
                  <a:pt x="4049712" y="1933579"/>
                  <a:pt x="4050505" y="2662238"/>
                </a:cubicBezTo>
                <a:cubicBezTo>
                  <a:pt x="4050505" y="2925269"/>
                  <a:pt x="4060029" y="2843213"/>
                  <a:pt x="4053308" y="2860357"/>
                </a:cubicBezTo>
                <a:lnTo>
                  <a:pt x="476260" y="2857500"/>
                </a:lnTo>
                <a:cubicBezTo>
                  <a:pt x="213229" y="2857500"/>
                  <a:pt x="0" y="2644271"/>
                  <a:pt x="0" y="2381240"/>
                </a:cubicBezTo>
                <a:lnTo>
                  <a:pt x="0" y="476260"/>
                </a:lnTo>
                <a:close/>
              </a:path>
            </a:pathLst>
          </a:custGeom>
          <a:solidFill>
            <a:schemeClr val="bg1">
              <a:lumMod val="85000"/>
            </a:schemeClr>
          </a:solidFill>
        </p:spPr>
        <p:txBody>
          <a:bodyPr lIns="274320" tIns="182880">
            <a:normAutofit/>
          </a:bodyPr>
          <a:lstStyle>
            <a:lvl1pPr marL="0" indent="0">
              <a:buNone/>
              <a:defRPr sz="2000">
                <a:solidFill>
                  <a:srgbClr val="002060"/>
                </a:solidFill>
              </a:defRPr>
            </a:lvl1pPr>
          </a:lstStyle>
          <a:p>
            <a:r>
              <a:rPr lang="en-US"/>
              <a:t>Click icon to add picture</a:t>
            </a:r>
            <a:endParaRPr lang="en-IN"/>
          </a:p>
        </p:txBody>
      </p:sp>
      <p:pic>
        <p:nvPicPr>
          <p:cNvPr id="6" name="Picture 5" descr="A black and grey letter on a black background&#10;&#10;Description automatically generated">
            <a:extLst>
              <a:ext uri="{FF2B5EF4-FFF2-40B4-BE49-F238E27FC236}">
                <a16:creationId xmlns:a16="http://schemas.microsoft.com/office/drawing/2014/main" id="{7FEC78A3-C204-4355-0A2D-9C4803E5BC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10663" y="256362"/>
            <a:ext cx="1355410" cy="417918"/>
          </a:xfrm>
          <a:prstGeom prst="rect">
            <a:avLst/>
          </a:prstGeom>
        </p:spPr>
      </p:pic>
      <p:sp>
        <p:nvSpPr>
          <p:cNvPr id="7" name="Text Placeholder 2">
            <a:extLst>
              <a:ext uri="{FF2B5EF4-FFF2-40B4-BE49-F238E27FC236}">
                <a16:creationId xmlns:a16="http://schemas.microsoft.com/office/drawing/2014/main" id="{88108002-1B9F-0FF3-636B-CE8E5EA5019B}"/>
              </a:ext>
            </a:extLst>
          </p:cNvPr>
          <p:cNvSpPr>
            <a:spLocks noGrp="1"/>
          </p:cNvSpPr>
          <p:nvPr>
            <p:ph idx="1"/>
          </p:nvPr>
        </p:nvSpPr>
        <p:spPr>
          <a:xfrm>
            <a:off x="4975123" y="2665534"/>
            <a:ext cx="5607746" cy="2559626"/>
          </a:xfrm>
          <a:prstGeom prst="rect">
            <a:avLst/>
          </a:prstGeom>
        </p:spPr>
        <p:txBody>
          <a:bodyPr vert="horz" lIns="91440" tIns="45720" rIns="91440" bIns="45720" rtlCol="0">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Rectangle 1">
            <a:extLst>
              <a:ext uri="{FF2B5EF4-FFF2-40B4-BE49-F238E27FC236}">
                <a16:creationId xmlns:a16="http://schemas.microsoft.com/office/drawing/2014/main" id="{B798512E-0AB0-AEB2-1360-526D3D21661D}"/>
              </a:ext>
            </a:extLst>
          </p:cNvPr>
          <p:cNvSpPr/>
          <p:nvPr userDrawn="1"/>
        </p:nvSpPr>
        <p:spPr>
          <a:xfrm>
            <a:off x="0" y="6248401"/>
            <a:ext cx="12192000" cy="609600"/>
          </a:xfrm>
          <a:custGeom>
            <a:avLst/>
            <a:gdLst>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72353">
                <a:moveTo>
                  <a:pt x="0" y="0"/>
                </a:moveTo>
                <a:cubicBezTo>
                  <a:pt x="2432423" y="123826"/>
                  <a:pt x="9813363" y="149599"/>
                  <a:pt x="12192000" y="0"/>
                </a:cubicBezTo>
                <a:lnTo>
                  <a:pt x="12192000" y="672353"/>
                </a:lnTo>
                <a:lnTo>
                  <a:pt x="0" y="672353"/>
                </a:lnTo>
                <a:lnTo>
                  <a:pt x="0" y="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bIns="91440" rtlCol="0" anchor="b"/>
          <a:lstStyle/>
          <a:p>
            <a:pPr algn="ctr"/>
            <a:r>
              <a:rPr lang="en-US" sz="1800" b="0" i="0">
                <a:solidFill>
                  <a:schemeClr val="bg1"/>
                </a:solidFill>
                <a:latin typeface="Avenir Next LT Pro Light" panose="020B0304020202020204" pitchFamily="34" charset="77"/>
              </a:rPr>
              <a:t>Access to Capital</a:t>
            </a:r>
            <a:r>
              <a:rPr lang="en-US" sz="1800" b="1" i="0">
                <a:solidFill>
                  <a:schemeClr val="accent5"/>
                </a:solidFill>
                <a:latin typeface="Avenir Next LT Pro Light" panose="020B0304020202020204" pitchFamily="34" charset="77"/>
              </a:rPr>
              <a:t>.</a:t>
            </a:r>
            <a:r>
              <a:rPr lang="en-US" sz="1800" b="0" i="0">
                <a:solidFill>
                  <a:schemeClr val="bg1"/>
                </a:solidFill>
                <a:latin typeface="Avenir Next LT Pro Light" panose="020B0304020202020204" pitchFamily="34" charset="77"/>
              </a:rPr>
              <a:t>    Staying Compliant</a:t>
            </a:r>
            <a:r>
              <a:rPr lang="en-US" sz="1800" b="1" i="0">
                <a:solidFill>
                  <a:schemeClr val="accent5"/>
                </a:solidFill>
                <a:latin typeface="Avenir Next LT Pro Light" panose="020B0304020202020204" pitchFamily="34" charset="77"/>
              </a:rPr>
              <a:t>.</a:t>
            </a:r>
            <a:r>
              <a:rPr lang="en-US" sz="1800" b="0" i="0">
                <a:solidFill>
                  <a:schemeClr val="bg1"/>
                </a:solidFill>
                <a:latin typeface="Avenir Next LT Pro Light" panose="020B0304020202020204" pitchFamily="34" charset="77"/>
              </a:rPr>
              <a:t>    Managing Talent</a:t>
            </a:r>
            <a:r>
              <a:rPr lang="en-US" sz="1800" b="1" i="0">
                <a:solidFill>
                  <a:schemeClr val="accent5"/>
                </a:solidFill>
                <a:latin typeface="Avenir Next LT Pro Light" panose="020B0304020202020204" pitchFamily="34" charset="77"/>
              </a:rPr>
              <a:t>.</a:t>
            </a:r>
          </a:p>
        </p:txBody>
      </p:sp>
      <p:sp>
        <p:nvSpPr>
          <p:cNvPr id="9" name="Slide Number Placeholder 5">
            <a:extLst>
              <a:ext uri="{FF2B5EF4-FFF2-40B4-BE49-F238E27FC236}">
                <a16:creationId xmlns:a16="http://schemas.microsoft.com/office/drawing/2014/main" id="{6BF672B5-C33A-3E96-C9CC-26B1E8BB9898}"/>
              </a:ext>
            </a:extLst>
          </p:cNvPr>
          <p:cNvSpPr>
            <a:spLocks noGrp="1"/>
          </p:cNvSpPr>
          <p:nvPr>
            <p:ph type="sldNum" sz="quarter" idx="4"/>
          </p:nvPr>
        </p:nvSpPr>
        <p:spPr>
          <a:xfrm>
            <a:off x="9342120" y="6356350"/>
            <a:ext cx="2743200" cy="365125"/>
          </a:xfrm>
          <a:prstGeom prst="rect">
            <a:avLst/>
          </a:prstGeom>
        </p:spPr>
        <p:txBody>
          <a:bodyPr vert="horz" lIns="91440" tIns="45720" rIns="91440" bIns="45720" rtlCol="0" anchor="ctr"/>
          <a:lstStyle>
            <a:lvl1pPr algn="r">
              <a:defRPr sz="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9351F8F8-671E-4936-9348-438055DD13B4}" type="slidenum">
              <a:rPr lang="en-IN" smtClean="0"/>
              <a:pPr/>
              <a:t>‹#›</a:t>
            </a:fld>
            <a:endParaRPr lang="en-IN"/>
          </a:p>
        </p:txBody>
      </p:sp>
      <p:sp>
        <p:nvSpPr>
          <p:cNvPr id="10" name="Title 9">
            <a:extLst>
              <a:ext uri="{FF2B5EF4-FFF2-40B4-BE49-F238E27FC236}">
                <a16:creationId xmlns:a16="http://schemas.microsoft.com/office/drawing/2014/main" id="{3C8ABE66-7BEF-1DDC-88A6-62DB91C7BB7B}"/>
              </a:ext>
            </a:extLst>
          </p:cNvPr>
          <p:cNvSpPr>
            <a:spLocks noGrp="1"/>
          </p:cNvSpPr>
          <p:nvPr>
            <p:ph type="title"/>
          </p:nvPr>
        </p:nvSpPr>
        <p:spPr>
          <a:xfrm>
            <a:off x="1461672" y="1358480"/>
            <a:ext cx="9560827" cy="776531"/>
          </a:xfrm>
        </p:spPr>
        <p:txBody>
          <a:bodyPr>
            <a:noAutofit/>
          </a:bodyPr>
          <a:lstStyle>
            <a:lvl1pPr algn="ctr">
              <a:defRPr sz="3200"/>
            </a:lvl1pPr>
          </a:lstStyle>
          <a:p>
            <a:r>
              <a:rPr lang="en-US"/>
              <a:t>Click to edit Master title style</a:t>
            </a:r>
          </a:p>
        </p:txBody>
      </p:sp>
    </p:spTree>
    <p:extLst>
      <p:ext uri="{BB962C8B-B14F-4D97-AF65-F5344CB8AC3E}">
        <p14:creationId xmlns:p14="http://schemas.microsoft.com/office/powerpoint/2010/main" val="5763898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Picture and Text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AF2ADFD-B2A2-DCD5-4204-BB9D986F23FC}"/>
              </a:ext>
            </a:extLst>
          </p:cNvPr>
          <p:cNvGrpSpPr/>
          <p:nvPr userDrawn="1"/>
        </p:nvGrpSpPr>
        <p:grpSpPr>
          <a:xfrm>
            <a:off x="-540944" y="134471"/>
            <a:ext cx="6425024" cy="5734948"/>
            <a:chOff x="3828105" y="445187"/>
            <a:chExt cx="7697736" cy="6870965"/>
          </a:xfrm>
        </p:grpSpPr>
        <p:sp>
          <p:nvSpPr>
            <p:cNvPr id="3" name="Freeform: Shape 12">
              <a:extLst>
                <a:ext uri="{FF2B5EF4-FFF2-40B4-BE49-F238E27FC236}">
                  <a16:creationId xmlns:a16="http://schemas.microsoft.com/office/drawing/2014/main" id="{2F709CE4-8296-4E73-E4C0-5ED8A6081DE8}"/>
                </a:ext>
              </a:extLst>
            </p:cNvPr>
            <p:cNvSpPr/>
            <p:nvPr userDrawn="1"/>
          </p:nvSpPr>
          <p:spPr>
            <a:xfrm>
              <a:off x="4654875" y="4451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6350" cap="flat">
              <a:solidFill>
                <a:schemeClr val="accent1">
                  <a:alpha val="15000"/>
                </a:schemeClr>
              </a:solidFill>
              <a:prstDash val="solid"/>
              <a:miter/>
            </a:ln>
          </p:spPr>
          <p:txBody>
            <a:bodyPr rtlCol="0" anchor="ctr"/>
            <a:lstStyle/>
            <a:p>
              <a:endParaRPr lang="en-US" sz="1350"/>
            </a:p>
          </p:txBody>
        </p:sp>
        <p:sp>
          <p:nvSpPr>
            <p:cNvPr id="4" name="Freeform: Shape 12">
              <a:extLst>
                <a:ext uri="{FF2B5EF4-FFF2-40B4-BE49-F238E27FC236}">
                  <a16:creationId xmlns:a16="http://schemas.microsoft.com/office/drawing/2014/main" id="{614CBDF0-D509-5625-FBDC-55824BA9A8CF}"/>
                </a:ext>
              </a:extLst>
            </p:cNvPr>
            <p:cNvSpPr/>
            <p:nvPr userDrawn="1"/>
          </p:nvSpPr>
          <p:spPr>
            <a:xfrm>
              <a:off x="4807275" y="5975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6350" cap="flat">
              <a:solidFill>
                <a:schemeClr val="accent1">
                  <a:alpha val="15000"/>
                </a:schemeClr>
              </a:solidFill>
              <a:prstDash val="solid"/>
              <a:miter/>
            </a:ln>
          </p:spPr>
          <p:txBody>
            <a:bodyPr rtlCol="0" anchor="ctr"/>
            <a:lstStyle/>
            <a:p>
              <a:endParaRPr lang="en-US" sz="1350"/>
            </a:p>
          </p:txBody>
        </p:sp>
        <p:sp>
          <p:nvSpPr>
            <p:cNvPr id="5" name="Freeform: Shape 12">
              <a:extLst>
                <a:ext uri="{FF2B5EF4-FFF2-40B4-BE49-F238E27FC236}">
                  <a16:creationId xmlns:a16="http://schemas.microsoft.com/office/drawing/2014/main" id="{D602DE12-0006-1A2E-5C0A-01605CE83103}"/>
                </a:ext>
              </a:extLst>
            </p:cNvPr>
            <p:cNvSpPr/>
            <p:nvPr userDrawn="1"/>
          </p:nvSpPr>
          <p:spPr>
            <a:xfrm>
              <a:off x="3828105" y="525249"/>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6350" cap="flat">
              <a:solidFill>
                <a:schemeClr val="accent1">
                  <a:alpha val="15000"/>
                </a:schemeClr>
              </a:solidFill>
              <a:prstDash val="solid"/>
              <a:miter/>
            </a:ln>
          </p:spPr>
          <p:txBody>
            <a:bodyPr rtlCol="0" anchor="ctr"/>
            <a:lstStyle/>
            <a:p>
              <a:endParaRPr lang="en-US" sz="1350"/>
            </a:p>
          </p:txBody>
        </p:sp>
      </p:grpSp>
      <p:sp>
        <p:nvSpPr>
          <p:cNvPr id="11" name="Rectangle 10">
            <a:extLst>
              <a:ext uri="{FF2B5EF4-FFF2-40B4-BE49-F238E27FC236}">
                <a16:creationId xmlns:a16="http://schemas.microsoft.com/office/drawing/2014/main" id="{99CBA5A8-89AB-58FE-EC32-A86B4A135532}"/>
              </a:ext>
            </a:extLst>
          </p:cNvPr>
          <p:cNvSpPr/>
          <p:nvPr userDrawn="1"/>
        </p:nvSpPr>
        <p:spPr>
          <a:xfrm>
            <a:off x="3041416" y="2333533"/>
            <a:ext cx="7981083" cy="325447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19">
            <a:extLst>
              <a:ext uri="{FF2B5EF4-FFF2-40B4-BE49-F238E27FC236}">
                <a16:creationId xmlns:a16="http://schemas.microsoft.com/office/drawing/2014/main" id="{BEE28375-B4A5-E492-2C25-6779B8C210F2}"/>
              </a:ext>
            </a:extLst>
          </p:cNvPr>
          <p:cNvSpPr>
            <a:spLocks noGrp="1"/>
          </p:cNvSpPr>
          <p:nvPr>
            <p:ph type="pic" sz="quarter" idx="11"/>
          </p:nvPr>
        </p:nvSpPr>
        <p:spPr>
          <a:xfrm>
            <a:off x="1461672" y="2665534"/>
            <a:ext cx="3159489" cy="2559626"/>
          </a:xfrm>
          <a:custGeom>
            <a:avLst/>
            <a:gdLst>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381240 h 2857500"/>
              <a:gd name="connsiteX5" fmla="*/ 3571865 w 4048125"/>
              <a:gd name="connsiteY5" fmla="*/ 285750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10"/>
              <a:gd name="connsiteX1" fmla="*/ 476260 w 4048125"/>
              <a:gd name="connsiteY1" fmla="*/ 0 h 2857510"/>
              <a:gd name="connsiteX2" fmla="*/ 3571865 w 4048125"/>
              <a:gd name="connsiteY2" fmla="*/ 0 h 2857510"/>
              <a:gd name="connsiteX3" fmla="*/ 4048125 w 4048125"/>
              <a:gd name="connsiteY3" fmla="*/ 476260 h 2857510"/>
              <a:gd name="connsiteX4" fmla="*/ 4048125 w 4048125"/>
              <a:gd name="connsiteY4" fmla="*/ 2600325 h 2857510"/>
              <a:gd name="connsiteX5" fmla="*/ 3571865 w 4048125"/>
              <a:gd name="connsiteY5" fmla="*/ 2857500 h 2857510"/>
              <a:gd name="connsiteX6" fmla="*/ 476260 w 4048125"/>
              <a:gd name="connsiteY6" fmla="*/ 2857500 h 2857510"/>
              <a:gd name="connsiteX7" fmla="*/ 0 w 4048125"/>
              <a:gd name="connsiteY7" fmla="*/ 2381240 h 2857510"/>
              <a:gd name="connsiteX8" fmla="*/ 0 w 4048125"/>
              <a:gd name="connsiteY8" fmla="*/ 476260 h 2857510"/>
              <a:gd name="connsiteX0" fmla="*/ 0 w 4048756"/>
              <a:gd name="connsiteY0" fmla="*/ 476260 h 2857500"/>
              <a:gd name="connsiteX1" fmla="*/ 476260 w 4048756"/>
              <a:gd name="connsiteY1" fmla="*/ 0 h 2857500"/>
              <a:gd name="connsiteX2" fmla="*/ 3571865 w 4048756"/>
              <a:gd name="connsiteY2" fmla="*/ 0 h 2857500"/>
              <a:gd name="connsiteX3" fmla="*/ 4048125 w 4048756"/>
              <a:gd name="connsiteY3" fmla="*/ 476260 h 2857500"/>
              <a:gd name="connsiteX4" fmla="*/ 4048125 w 4048756"/>
              <a:gd name="connsiteY4" fmla="*/ 2600325 h 2857500"/>
              <a:gd name="connsiteX5" fmla="*/ 3810000 w 4048756"/>
              <a:gd name="connsiteY5" fmla="*/ 2828925 h 2857500"/>
              <a:gd name="connsiteX6" fmla="*/ 476260 w 4048756"/>
              <a:gd name="connsiteY6" fmla="*/ 2857500 h 2857500"/>
              <a:gd name="connsiteX7" fmla="*/ 0 w 4048756"/>
              <a:gd name="connsiteY7" fmla="*/ 2381240 h 2857500"/>
              <a:gd name="connsiteX8" fmla="*/ 0 w 4048756"/>
              <a:gd name="connsiteY8" fmla="*/ 476260 h 2857500"/>
              <a:gd name="connsiteX0" fmla="*/ 0 w 4049827"/>
              <a:gd name="connsiteY0" fmla="*/ 476260 h 2857500"/>
              <a:gd name="connsiteX1" fmla="*/ 476260 w 4049827"/>
              <a:gd name="connsiteY1" fmla="*/ 0 h 2857500"/>
              <a:gd name="connsiteX2" fmla="*/ 3571865 w 4049827"/>
              <a:gd name="connsiteY2" fmla="*/ 0 h 2857500"/>
              <a:gd name="connsiteX3" fmla="*/ 4048125 w 4049827"/>
              <a:gd name="connsiteY3" fmla="*/ 476260 h 2857500"/>
              <a:gd name="connsiteX4" fmla="*/ 4048125 w 4049827"/>
              <a:gd name="connsiteY4" fmla="*/ 2600325 h 2857500"/>
              <a:gd name="connsiteX5" fmla="*/ 3821429 w 4049827"/>
              <a:gd name="connsiteY5" fmla="*/ 2846070 h 2857500"/>
              <a:gd name="connsiteX6" fmla="*/ 476260 w 4049827"/>
              <a:gd name="connsiteY6" fmla="*/ 2857500 h 2857500"/>
              <a:gd name="connsiteX7" fmla="*/ 0 w 4049827"/>
              <a:gd name="connsiteY7" fmla="*/ 2381240 h 2857500"/>
              <a:gd name="connsiteX8" fmla="*/ 0 w 4049827"/>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663"/>
              <a:gd name="connsiteX1" fmla="*/ 476260 w 4048125"/>
              <a:gd name="connsiteY1" fmla="*/ 0 h 2857663"/>
              <a:gd name="connsiteX2" fmla="*/ 3571865 w 4048125"/>
              <a:gd name="connsiteY2" fmla="*/ 0 h 2857663"/>
              <a:gd name="connsiteX3" fmla="*/ 4048125 w 4048125"/>
              <a:gd name="connsiteY3" fmla="*/ 476260 h 2857663"/>
              <a:gd name="connsiteX4" fmla="*/ 4048125 w 4048125"/>
              <a:gd name="connsiteY4" fmla="*/ 2600325 h 2857663"/>
              <a:gd name="connsiteX5" fmla="*/ 3821429 w 4048125"/>
              <a:gd name="connsiteY5" fmla="*/ 2846070 h 2857663"/>
              <a:gd name="connsiteX6" fmla="*/ 476260 w 4048125"/>
              <a:gd name="connsiteY6" fmla="*/ 2857500 h 2857663"/>
              <a:gd name="connsiteX7" fmla="*/ 0 w 4048125"/>
              <a:gd name="connsiteY7" fmla="*/ 2381240 h 2857663"/>
              <a:gd name="connsiteX8" fmla="*/ 0 w 4048125"/>
              <a:gd name="connsiteY8" fmla="*/ 476260 h 2857663"/>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00325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62237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3308"/>
              <a:gd name="connsiteY0" fmla="*/ 476260 h 2860357"/>
              <a:gd name="connsiteX1" fmla="*/ 476260 w 4053308"/>
              <a:gd name="connsiteY1" fmla="*/ 0 h 2860357"/>
              <a:gd name="connsiteX2" fmla="*/ 3571865 w 4053308"/>
              <a:gd name="connsiteY2" fmla="*/ 0 h 2860357"/>
              <a:gd name="connsiteX3" fmla="*/ 4048125 w 4053308"/>
              <a:gd name="connsiteY3" fmla="*/ 476260 h 2860357"/>
              <a:gd name="connsiteX4" fmla="*/ 4050505 w 4053308"/>
              <a:gd name="connsiteY4" fmla="*/ 2662238 h 2860357"/>
              <a:gd name="connsiteX5" fmla="*/ 3864291 w 4053308"/>
              <a:gd name="connsiteY5" fmla="*/ 2860357 h 2860357"/>
              <a:gd name="connsiteX6" fmla="*/ 476260 w 4053308"/>
              <a:gd name="connsiteY6" fmla="*/ 2857500 h 2860357"/>
              <a:gd name="connsiteX7" fmla="*/ 0 w 4053308"/>
              <a:gd name="connsiteY7" fmla="*/ 2381240 h 2860357"/>
              <a:gd name="connsiteX8" fmla="*/ 0 w 4053308"/>
              <a:gd name="connsiteY8" fmla="*/ 476260 h 2860357"/>
              <a:gd name="connsiteX0" fmla="*/ 0 w 4153339"/>
              <a:gd name="connsiteY0" fmla="*/ 476260 h 2860357"/>
              <a:gd name="connsiteX1" fmla="*/ 476260 w 4153339"/>
              <a:gd name="connsiteY1" fmla="*/ 0 h 2860357"/>
              <a:gd name="connsiteX2" fmla="*/ 3571865 w 4153339"/>
              <a:gd name="connsiteY2" fmla="*/ 0 h 2860357"/>
              <a:gd name="connsiteX3" fmla="*/ 4048125 w 4153339"/>
              <a:gd name="connsiteY3" fmla="*/ 476260 h 2860357"/>
              <a:gd name="connsiteX4" fmla="*/ 4050505 w 4153339"/>
              <a:gd name="connsiteY4" fmla="*/ 2662238 h 2860357"/>
              <a:gd name="connsiteX5" fmla="*/ 4053308 w 4153339"/>
              <a:gd name="connsiteY5" fmla="*/ 2860357 h 2860357"/>
              <a:gd name="connsiteX6" fmla="*/ 476260 w 4153339"/>
              <a:gd name="connsiteY6" fmla="*/ 2857500 h 2860357"/>
              <a:gd name="connsiteX7" fmla="*/ 0 w 4153339"/>
              <a:gd name="connsiteY7" fmla="*/ 2381240 h 2860357"/>
              <a:gd name="connsiteX8" fmla="*/ 0 w 4153339"/>
              <a:gd name="connsiteY8" fmla="*/ 476260 h 2860357"/>
              <a:gd name="connsiteX0" fmla="*/ 0 w 4055708"/>
              <a:gd name="connsiteY0" fmla="*/ 476260 h 2860357"/>
              <a:gd name="connsiteX1" fmla="*/ 476260 w 4055708"/>
              <a:gd name="connsiteY1" fmla="*/ 0 h 2860357"/>
              <a:gd name="connsiteX2" fmla="*/ 3571865 w 4055708"/>
              <a:gd name="connsiteY2" fmla="*/ 0 h 2860357"/>
              <a:gd name="connsiteX3" fmla="*/ 4048125 w 4055708"/>
              <a:gd name="connsiteY3" fmla="*/ 476260 h 2860357"/>
              <a:gd name="connsiteX4" fmla="*/ 4050505 w 4055708"/>
              <a:gd name="connsiteY4" fmla="*/ 2662238 h 2860357"/>
              <a:gd name="connsiteX5" fmla="*/ 4053308 w 4055708"/>
              <a:gd name="connsiteY5" fmla="*/ 2860357 h 2860357"/>
              <a:gd name="connsiteX6" fmla="*/ 476260 w 4055708"/>
              <a:gd name="connsiteY6" fmla="*/ 2857500 h 2860357"/>
              <a:gd name="connsiteX7" fmla="*/ 0 w 4055708"/>
              <a:gd name="connsiteY7" fmla="*/ 2381240 h 2860357"/>
              <a:gd name="connsiteX8" fmla="*/ 0 w 4055708"/>
              <a:gd name="connsiteY8" fmla="*/ 476260 h 286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5708" h="2860357">
                <a:moveTo>
                  <a:pt x="0" y="476260"/>
                </a:moveTo>
                <a:cubicBezTo>
                  <a:pt x="0" y="213229"/>
                  <a:pt x="213229" y="0"/>
                  <a:pt x="476260" y="0"/>
                </a:cubicBezTo>
                <a:lnTo>
                  <a:pt x="3571865" y="0"/>
                </a:lnTo>
                <a:cubicBezTo>
                  <a:pt x="3834896" y="0"/>
                  <a:pt x="4048125" y="213229"/>
                  <a:pt x="4048125" y="476260"/>
                </a:cubicBezTo>
                <a:cubicBezTo>
                  <a:pt x="4048918" y="1204919"/>
                  <a:pt x="4049712" y="1933579"/>
                  <a:pt x="4050505" y="2662238"/>
                </a:cubicBezTo>
                <a:cubicBezTo>
                  <a:pt x="4050505" y="2925269"/>
                  <a:pt x="4060029" y="2843213"/>
                  <a:pt x="4053308" y="2860357"/>
                </a:cubicBezTo>
                <a:lnTo>
                  <a:pt x="476260" y="2857500"/>
                </a:lnTo>
                <a:cubicBezTo>
                  <a:pt x="213229" y="2857500"/>
                  <a:pt x="0" y="2644271"/>
                  <a:pt x="0" y="2381240"/>
                </a:cubicBezTo>
                <a:lnTo>
                  <a:pt x="0" y="476260"/>
                </a:lnTo>
                <a:close/>
              </a:path>
            </a:pathLst>
          </a:custGeom>
          <a:solidFill>
            <a:schemeClr val="bg1">
              <a:lumMod val="85000"/>
            </a:schemeClr>
          </a:solidFill>
        </p:spPr>
        <p:txBody>
          <a:bodyPr lIns="274320" tIns="182880">
            <a:normAutofit/>
          </a:bodyPr>
          <a:lstStyle>
            <a:lvl1pPr marL="0" indent="0">
              <a:buNone/>
              <a:defRPr sz="2000">
                <a:solidFill>
                  <a:srgbClr val="002060"/>
                </a:solidFill>
              </a:defRPr>
            </a:lvl1pPr>
          </a:lstStyle>
          <a:p>
            <a:r>
              <a:rPr lang="en-US"/>
              <a:t>Click icon to add picture</a:t>
            </a:r>
            <a:endParaRPr lang="en-IN"/>
          </a:p>
        </p:txBody>
      </p:sp>
      <p:pic>
        <p:nvPicPr>
          <p:cNvPr id="6" name="Picture 5" descr="A black and grey letter on a black background&#10;&#10;Description automatically generated">
            <a:extLst>
              <a:ext uri="{FF2B5EF4-FFF2-40B4-BE49-F238E27FC236}">
                <a16:creationId xmlns:a16="http://schemas.microsoft.com/office/drawing/2014/main" id="{7FEC78A3-C204-4355-0A2D-9C4803E5BC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10663" y="256362"/>
            <a:ext cx="1355410" cy="417918"/>
          </a:xfrm>
          <a:prstGeom prst="rect">
            <a:avLst/>
          </a:prstGeom>
        </p:spPr>
      </p:pic>
      <p:sp>
        <p:nvSpPr>
          <p:cNvPr id="7" name="Text Placeholder 2">
            <a:extLst>
              <a:ext uri="{FF2B5EF4-FFF2-40B4-BE49-F238E27FC236}">
                <a16:creationId xmlns:a16="http://schemas.microsoft.com/office/drawing/2014/main" id="{88108002-1B9F-0FF3-636B-CE8E5EA5019B}"/>
              </a:ext>
            </a:extLst>
          </p:cNvPr>
          <p:cNvSpPr>
            <a:spLocks noGrp="1"/>
          </p:cNvSpPr>
          <p:nvPr>
            <p:ph idx="1"/>
          </p:nvPr>
        </p:nvSpPr>
        <p:spPr>
          <a:xfrm>
            <a:off x="4975123" y="2665534"/>
            <a:ext cx="5607746" cy="2559626"/>
          </a:xfrm>
          <a:prstGeom prst="rect">
            <a:avLst/>
          </a:prstGeom>
        </p:spPr>
        <p:txBody>
          <a:bodyPr vert="horz" lIns="91440" tIns="45720" rIns="91440" bIns="45720" rtlCol="0">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Rectangle 1">
            <a:extLst>
              <a:ext uri="{FF2B5EF4-FFF2-40B4-BE49-F238E27FC236}">
                <a16:creationId xmlns:a16="http://schemas.microsoft.com/office/drawing/2014/main" id="{B798512E-0AB0-AEB2-1360-526D3D21661D}"/>
              </a:ext>
            </a:extLst>
          </p:cNvPr>
          <p:cNvSpPr/>
          <p:nvPr userDrawn="1"/>
        </p:nvSpPr>
        <p:spPr>
          <a:xfrm>
            <a:off x="0" y="6248401"/>
            <a:ext cx="12192000" cy="609600"/>
          </a:xfrm>
          <a:custGeom>
            <a:avLst/>
            <a:gdLst>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72353">
                <a:moveTo>
                  <a:pt x="0" y="0"/>
                </a:moveTo>
                <a:cubicBezTo>
                  <a:pt x="2432423" y="123826"/>
                  <a:pt x="9813363" y="149599"/>
                  <a:pt x="12192000" y="0"/>
                </a:cubicBezTo>
                <a:lnTo>
                  <a:pt x="12192000" y="672353"/>
                </a:lnTo>
                <a:lnTo>
                  <a:pt x="0" y="672353"/>
                </a:lnTo>
                <a:lnTo>
                  <a:pt x="0" y="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bIns="91440" rtlCol="0" anchor="b"/>
          <a:lstStyle/>
          <a:p>
            <a:pPr algn="ctr"/>
            <a:r>
              <a:rPr lang="en-US" sz="1800" b="0" i="0">
                <a:solidFill>
                  <a:schemeClr val="bg1"/>
                </a:solidFill>
                <a:latin typeface="Avenir Next LT Pro Light" panose="020B0304020202020204" pitchFamily="34" charset="77"/>
              </a:rPr>
              <a:t>Access to Capital</a:t>
            </a:r>
            <a:r>
              <a:rPr lang="en-US" sz="1800" b="1" i="0">
                <a:solidFill>
                  <a:schemeClr val="accent5"/>
                </a:solidFill>
                <a:latin typeface="Avenir Next LT Pro Light" panose="020B0304020202020204" pitchFamily="34" charset="77"/>
              </a:rPr>
              <a:t>.</a:t>
            </a:r>
            <a:r>
              <a:rPr lang="en-US" sz="1800" b="0" i="0">
                <a:solidFill>
                  <a:schemeClr val="bg1"/>
                </a:solidFill>
                <a:latin typeface="Avenir Next LT Pro Light" panose="020B0304020202020204" pitchFamily="34" charset="77"/>
              </a:rPr>
              <a:t>    Staying Compliant</a:t>
            </a:r>
            <a:r>
              <a:rPr lang="en-US" sz="1800" b="1" i="0">
                <a:solidFill>
                  <a:schemeClr val="accent5"/>
                </a:solidFill>
                <a:latin typeface="Avenir Next LT Pro Light" panose="020B0304020202020204" pitchFamily="34" charset="77"/>
              </a:rPr>
              <a:t>.</a:t>
            </a:r>
            <a:r>
              <a:rPr lang="en-US" sz="1800" b="0" i="0">
                <a:solidFill>
                  <a:schemeClr val="bg1"/>
                </a:solidFill>
                <a:latin typeface="Avenir Next LT Pro Light" panose="020B0304020202020204" pitchFamily="34" charset="77"/>
              </a:rPr>
              <a:t>    Managing Talent</a:t>
            </a:r>
            <a:r>
              <a:rPr lang="en-US" sz="1800" b="1" i="0">
                <a:solidFill>
                  <a:schemeClr val="accent5"/>
                </a:solidFill>
                <a:latin typeface="Avenir Next LT Pro Light" panose="020B0304020202020204" pitchFamily="34" charset="77"/>
              </a:rPr>
              <a:t>.</a:t>
            </a:r>
          </a:p>
        </p:txBody>
      </p:sp>
      <p:sp>
        <p:nvSpPr>
          <p:cNvPr id="9" name="Slide Number Placeholder 5">
            <a:extLst>
              <a:ext uri="{FF2B5EF4-FFF2-40B4-BE49-F238E27FC236}">
                <a16:creationId xmlns:a16="http://schemas.microsoft.com/office/drawing/2014/main" id="{6BF672B5-C33A-3E96-C9CC-26B1E8BB9898}"/>
              </a:ext>
            </a:extLst>
          </p:cNvPr>
          <p:cNvSpPr>
            <a:spLocks noGrp="1"/>
          </p:cNvSpPr>
          <p:nvPr>
            <p:ph type="sldNum" sz="quarter" idx="4"/>
          </p:nvPr>
        </p:nvSpPr>
        <p:spPr>
          <a:xfrm>
            <a:off x="9342120" y="6356350"/>
            <a:ext cx="2743200" cy="365125"/>
          </a:xfrm>
          <a:prstGeom prst="rect">
            <a:avLst/>
          </a:prstGeom>
        </p:spPr>
        <p:txBody>
          <a:bodyPr vert="horz" lIns="91440" tIns="45720" rIns="91440" bIns="45720" rtlCol="0" anchor="ctr"/>
          <a:lstStyle>
            <a:lvl1pPr algn="r">
              <a:defRPr sz="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9351F8F8-671E-4936-9348-438055DD13B4}" type="slidenum">
              <a:rPr lang="en-IN" smtClean="0"/>
              <a:pPr/>
              <a:t>‹#›</a:t>
            </a:fld>
            <a:endParaRPr lang="en-IN"/>
          </a:p>
        </p:txBody>
      </p:sp>
      <p:sp>
        <p:nvSpPr>
          <p:cNvPr id="10" name="Title 9">
            <a:extLst>
              <a:ext uri="{FF2B5EF4-FFF2-40B4-BE49-F238E27FC236}">
                <a16:creationId xmlns:a16="http://schemas.microsoft.com/office/drawing/2014/main" id="{3C8ABE66-7BEF-1DDC-88A6-62DB91C7BB7B}"/>
              </a:ext>
            </a:extLst>
          </p:cNvPr>
          <p:cNvSpPr>
            <a:spLocks noGrp="1"/>
          </p:cNvSpPr>
          <p:nvPr>
            <p:ph type="title"/>
          </p:nvPr>
        </p:nvSpPr>
        <p:spPr>
          <a:xfrm>
            <a:off x="1461672" y="1358480"/>
            <a:ext cx="9560827" cy="776531"/>
          </a:xfrm>
        </p:spPr>
        <p:txBody>
          <a:bodyPr>
            <a:noAutofit/>
          </a:bodyPr>
          <a:lstStyle>
            <a:lvl1pPr algn="ctr">
              <a:defRPr sz="3200"/>
            </a:lvl1pPr>
          </a:lstStyle>
          <a:p>
            <a:r>
              <a:rPr lang="en-US"/>
              <a:t>Click to edit Master title style</a:t>
            </a:r>
          </a:p>
        </p:txBody>
      </p:sp>
    </p:spTree>
    <p:extLst>
      <p:ext uri="{BB962C8B-B14F-4D97-AF65-F5344CB8AC3E}">
        <p14:creationId xmlns:p14="http://schemas.microsoft.com/office/powerpoint/2010/main" val="33726507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Picture and Text 5">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AF2ADFD-B2A2-DCD5-4204-BB9D986F23FC}"/>
              </a:ext>
            </a:extLst>
          </p:cNvPr>
          <p:cNvGrpSpPr/>
          <p:nvPr userDrawn="1"/>
        </p:nvGrpSpPr>
        <p:grpSpPr>
          <a:xfrm>
            <a:off x="-540944" y="134471"/>
            <a:ext cx="6425024" cy="5734948"/>
            <a:chOff x="3828105" y="445187"/>
            <a:chExt cx="7697736" cy="6870965"/>
          </a:xfrm>
        </p:grpSpPr>
        <p:sp>
          <p:nvSpPr>
            <p:cNvPr id="3" name="Freeform: Shape 12">
              <a:extLst>
                <a:ext uri="{FF2B5EF4-FFF2-40B4-BE49-F238E27FC236}">
                  <a16:creationId xmlns:a16="http://schemas.microsoft.com/office/drawing/2014/main" id="{2F709CE4-8296-4E73-E4C0-5ED8A6081DE8}"/>
                </a:ext>
              </a:extLst>
            </p:cNvPr>
            <p:cNvSpPr/>
            <p:nvPr userDrawn="1"/>
          </p:nvSpPr>
          <p:spPr>
            <a:xfrm>
              <a:off x="4654875" y="4451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6350" cap="flat">
              <a:solidFill>
                <a:schemeClr val="accent1">
                  <a:alpha val="15000"/>
                </a:schemeClr>
              </a:solidFill>
              <a:prstDash val="solid"/>
              <a:miter/>
            </a:ln>
          </p:spPr>
          <p:txBody>
            <a:bodyPr rtlCol="0" anchor="ctr"/>
            <a:lstStyle/>
            <a:p>
              <a:endParaRPr lang="en-US" sz="1350"/>
            </a:p>
          </p:txBody>
        </p:sp>
        <p:sp>
          <p:nvSpPr>
            <p:cNvPr id="4" name="Freeform: Shape 12">
              <a:extLst>
                <a:ext uri="{FF2B5EF4-FFF2-40B4-BE49-F238E27FC236}">
                  <a16:creationId xmlns:a16="http://schemas.microsoft.com/office/drawing/2014/main" id="{614CBDF0-D509-5625-FBDC-55824BA9A8CF}"/>
                </a:ext>
              </a:extLst>
            </p:cNvPr>
            <p:cNvSpPr/>
            <p:nvPr userDrawn="1"/>
          </p:nvSpPr>
          <p:spPr>
            <a:xfrm>
              <a:off x="4807275" y="5975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6350" cap="flat">
              <a:solidFill>
                <a:schemeClr val="accent1">
                  <a:alpha val="15000"/>
                </a:schemeClr>
              </a:solidFill>
              <a:prstDash val="solid"/>
              <a:miter/>
            </a:ln>
          </p:spPr>
          <p:txBody>
            <a:bodyPr rtlCol="0" anchor="ctr"/>
            <a:lstStyle/>
            <a:p>
              <a:endParaRPr lang="en-US" sz="1350"/>
            </a:p>
          </p:txBody>
        </p:sp>
        <p:sp>
          <p:nvSpPr>
            <p:cNvPr id="5" name="Freeform: Shape 12">
              <a:extLst>
                <a:ext uri="{FF2B5EF4-FFF2-40B4-BE49-F238E27FC236}">
                  <a16:creationId xmlns:a16="http://schemas.microsoft.com/office/drawing/2014/main" id="{D602DE12-0006-1A2E-5C0A-01605CE83103}"/>
                </a:ext>
              </a:extLst>
            </p:cNvPr>
            <p:cNvSpPr/>
            <p:nvPr userDrawn="1"/>
          </p:nvSpPr>
          <p:spPr>
            <a:xfrm>
              <a:off x="3828105" y="525249"/>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6350" cap="flat">
              <a:solidFill>
                <a:schemeClr val="accent1">
                  <a:alpha val="15000"/>
                </a:schemeClr>
              </a:solidFill>
              <a:prstDash val="solid"/>
              <a:miter/>
            </a:ln>
          </p:spPr>
          <p:txBody>
            <a:bodyPr rtlCol="0" anchor="ctr"/>
            <a:lstStyle/>
            <a:p>
              <a:endParaRPr lang="en-US" sz="1350"/>
            </a:p>
          </p:txBody>
        </p:sp>
      </p:grpSp>
      <p:sp>
        <p:nvSpPr>
          <p:cNvPr id="11" name="Rectangle 10">
            <a:extLst>
              <a:ext uri="{FF2B5EF4-FFF2-40B4-BE49-F238E27FC236}">
                <a16:creationId xmlns:a16="http://schemas.microsoft.com/office/drawing/2014/main" id="{99CBA5A8-89AB-58FE-EC32-A86B4A135532}"/>
              </a:ext>
            </a:extLst>
          </p:cNvPr>
          <p:cNvSpPr/>
          <p:nvPr userDrawn="1"/>
        </p:nvSpPr>
        <p:spPr>
          <a:xfrm>
            <a:off x="3041416" y="2333533"/>
            <a:ext cx="7981083" cy="325447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19">
            <a:extLst>
              <a:ext uri="{FF2B5EF4-FFF2-40B4-BE49-F238E27FC236}">
                <a16:creationId xmlns:a16="http://schemas.microsoft.com/office/drawing/2014/main" id="{BEE28375-B4A5-E492-2C25-6779B8C210F2}"/>
              </a:ext>
            </a:extLst>
          </p:cNvPr>
          <p:cNvSpPr>
            <a:spLocks noGrp="1"/>
          </p:cNvSpPr>
          <p:nvPr>
            <p:ph type="pic" sz="quarter" idx="11"/>
          </p:nvPr>
        </p:nvSpPr>
        <p:spPr>
          <a:xfrm>
            <a:off x="1461672" y="2665534"/>
            <a:ext cx="3159489" cy="2559626"/>
          </a:xfrm>
          <a:custGeom>
            <a:avLst/>
            <a:gdLst>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381240 h 2857500"/>
              <a:gd name="connsiteX5" fmla="*/ 3571865 w 4048125"/>
              <a:gd name="connsiteY5" fmla="*/ 285750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10"/>
              <a:gd name="connsiteX1" fmla="*/ 476260 w 4048125"/>
              <a:gd name="connsiteY1" fmla="*/ 0 h 2857510"/>
              <a:gd name="connsiteX2" fmla="*/ 3571865 w 4048125"/>
              <a:gd name="connsiteY2" fmla="*/ 0 h 2857510"/>
              <a:gd name="connsiteX3" fmla="*/ 4048125 w 4048125"/>
              <a:gd name="connsiteY3" fmla="*/ 476260 h 2857510"/>
              <a:gd name="connsiteX4" fmla="*/ 4048125 w 4048125"/>
              <a:gd name="connsiteY4" fmla="*/ 2600325 h 2857510"/>
              <a:gd name="connsiteX5" fmla="*/ 3571865 w 4048125"/>
              <a:gd name="connsiteY5" fmla="*/ 2857500 h 2857510"/>
              <a:gd name="connsiteX6" fmla="*/ 476260 w 4048125"/>
              <a:gd name="connsiteY6" fmla="*/ 2857500 h 2857510"/>
              <a:gd name="connsiteX7" fmla="*/ 0 w 4048125"/>
              <a:gd name="connsiteY7" fmla="*/ 2381240 h 2857510"/>
              <a:gd name="connsiteX8" fmla="*/ 0 w 4048125"/>
              <a:gd name="connsiteY8" fmla="*/ 476260 h 2857510"/>
              <a:gd name="connsiteX0" fmla="*/ 0 w 4048756"/>
              <a:gd name="connsiteY0" fmla="*/ 476260 h 2857500"/>
              <a:gd name="connsiteX1" fmla="*/ 476260 w 4048756"/>
              <a:gd name="connsiteY1" fmla="*/ 0 h 2857500"/>
              <a:gd name="connsiteX2" fmla="*/ 3571865 w 4048756"/>
              <a:gd name="connsiteY2" fmla="*/ 0 h 2857500"/>
              <a:gd name="connsiteX3" fmla="*/ 4048125 w 4048756"/>
              <a:gd name="connsiteY3" fmla="*/ 476260 h 2857500"/>
              <a:gd name="connsiteX4" fmla="*/ 4048125 w 4048756"/>
              <a:gd name="connsiteY4" fmla="*/ 2600325 h 2857500"/>
              <a:gd name="connsiteX5" fmla="*/ 3810000 w 4048756"/>
              <a:gd name="connsiteY5" fmla="*/ 2828925 h 2857500"/>
              <a:gd name="connsiteX6" fmla="*/ 476260 w 4048756"/>
              <a:gd name="connsiteY6" fmla="*/ 2857500 h 2857500"/>
              <a:gd name="connsiteX7" fmla="*/ 0 w 4048756"/>
              <a:gd name="connsiteY7" fmla="*/ 2381240 h 2857500"/>
              <a:gd name="connsiteX8" fmla="*/ 0 w 4048756"/>
              <a:gd name="connsiteY8" fmla="*/ 476260 h 2857500"/>
              <a:gd name="connsiteX0" fmla="*/ 0 w 4049827"/>
              <a:gd name="connsiteY0" fmla="*/ 476260 h 2857500"/>
              <a:gd name="connsiteX1" fmla="*/ 476260 w 4049827"/>
              <a:gd name="connsiteY1" fmla="*/ 0 h 2857500"/>
              <a:gd name="connsiteX2" fmla="*/ 3571865 w 4049827"/>
              <a:gd name="connsiteY2" fmla="*/ 0 h 2857500"/>
              <a:gd name="connsiteX3" fmla="*/ 4048125 w 4049827"/>
              <a:gd name="connsiteY3" fmla="*/ 476260 h 2857500"/>
              <a:gd name="connsiteX4" fmla="*/ 4048125 w 4049827"/>
              <a:gd name="connsiteY4" fmla="*/ 2600325 h 2857500"/>
              <a:gd name="connsiteX5" fmla="*/ 3821429 w 4049827"/>
              <a:gd name="connsiteY5" fmla="*/ 2846070 h 2857500"/>
              <a:gd name="connsiteX6" fmla="*/ 476260 w 4049827"/>
              <a:gd name="connsiteY6" fmla="*/ 2857500 h 2857500"/>
              <a:gd name="connsiteX7" fmla="*/ 0 w 4049827"/>
              <a:gd name="connsiteY7" fmla="*/ 2381240 h 2857500"/>
              <a:gd name="connsiteX8" fmla="*/ 0 w 4049827"/>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663"/>
              <a:gd name="connsiteX1" fmla="*/ 476260 w 4048125"/>
              <a:gd name="connsiteY1" fmla="*/ 0 h 2857663"/>
              <a:gd name="connsiteX2" fmla="*/ 3571865 w 4048125"/>
              <a:gd name="connsiteY2" fmla="*/ 0 h 2857663"/>
              <a:gd name="connsiteX3" fmla="*/ 4048125 w 4048125"/>
              <a:gd name="connsiteY3" fmla="*/ 476260 h 2857663"/>
              <a:gd name="connsiteX4" fmla="*/ 4048125 w 4048125"/>
              <a:gd name="connsiteY4" fmla="*/ 2600325 h 2857663"/>
              <a:gd name="connsiteX5" fmla="*/ 3821429 w 4048125"/>
              <a:gd name="connsiteY5" fmla="*/ 2846070 h 2857663"/>
              <a:gd name="connsiteX6" fmla="*/ 476260 w 4048125"/>
              <a:gd name="connsiteY6" fmla="*/ 2857500 h 2857663"/>
              <a:gd name="connsiteX7" fmla="*/ 0 w 4048125"/>
              <a:gd name="connsiteY7" fmla="*/ 2381240 h 2857663"/>
              <a:gd name="connsiteX8" fmla="*/ 0 w 4048125"/>
              <a:gd name="connsiteY8" fmla="*/ 476260 h 2857663"/>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00325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62237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3308"/>
              <a:gd name="connsiteY0" fmla="*/ 476260 h 2860357"/>
              <a:gd name="connsiteX1" fmla="*/ 476260 w 4053308"/>
              <a:gd name="connsiteY1" fmla="*/ 0 h 2860357"/>
              <a:gd name="connsiteX2" fmla="*/ 3571865 w 4053308"/>
              <a:gd name="connsiteY2" fmla="*/ 0 h 2860357"/>
              <a:gd name="connsiteX3" fmla="*/ 4048125 w 4053308"/>
              <a:gd name="connsiteY3" fmla="*/ 476260 h 2860357"/>
              <a:gd name="connsiteX4" fmla="*/ 4050505 w 4053308"/>
              <a:gd name="connsiteY4" fmla="*/ 2662238 h 2860357"/>
              <a:gd name="connsiteX5" fmla="*/ 3864291 w 4053308"/>
              <a:gd name="connsiteY5" fmla="*/ 2860357 h 2860357"/>
              <a:gd name="connsiteX6" fmla="*/ 476260 w 4053308"/>
              <a:gd name="connsiteY6" fmla="*/ 2857500 h 2860357"/>
              <a:gd name="connsiteX7" fmla="*/ 0 w 4053308"/>
              <a:gd name="connsiteY7" fmla="*/ 2381240 h 2860357"/>
              <a:gd name="connsiteX8" fmla="*/ 0 w 4053308"/>
              <a:gd name="connsiteY8" fmla="*/ 476260 h 2860357"/>
              <a:gd name="connsiteX0" fmla="*/ 0 w 4153339"/>
              <a:gd name="connsiteY0" fmla="*/ 476260 h 2860357"/>
              <a:gd name="connsiteX1" fmla="*/ 476260 w 4153339"/>
              <a:gd name="connsiteY1" fmla="*/ 0 h 2860357"/>
              <a:gd name="connsiteX2" fmla="*/ 3571865 w 4153339"/>
              <a:gd name="connsiteY2" fmla="*/ 0 h 2860357"/>
              <a:gd name="connsiteX3" fmla="*/ 4048125 w 4153339"/>
              <a:gd name="connsiteY3" fmla="*/ 476260 h 2860357"/>
              <a:gd name="connsiteX4" fmla="*/ 4050505 w 4153339"/>
              <a:gd name="connsiteY4" fmla="*/ 2662238 h 2860357"/>
              <a:gd name="connsiteX5" fmla="*/ 4053308 w 4153339"/>
              <a:gd name="connsiteY5" fmla="*/ 2860357 h 2860357"/>
              <a:gd name="connsiteX6" fmla="*/ 476260 w 4153339"/>
              <a:gd name="connsiteY6" fmla="*/ 2857500 h 2860357"/>
              <a:gd name="connsiteX7" fmla="*/ 0 w 4153339"/>
              <a:gd name="connsiteY7" fmla="*/ 2381240 h 2860357"/>
              <a:gd name="connsiteX8" fmla="*/ 0 w 4153339"/>
              <a:gd name="connsiteY8" fmla="*/ 476260 h 2860357"/>
              <a:gd name="connsiteX0" fmla="*/ 0 w 4055708"/>
              <a:gd name="connsiteY0" fmla="*/ 476260 h 2860357"/>
              <a:gd name="connsiteX1" fmla="*/ 476260 w 4055708"/>
              <a:gd name="connsiteY1" fmla="*/ 0 h 2860357"/>
              <a:gd name="connsiteX2" fmla="*/ 3571865 w 4055708"/>
              <a:gd name="connsiteY2" fmla="*/ 0 h 2860357"/>
              <a:gd name="connsiteX3" fmla="*/ 4048125 w 4055708"/>
              <a:gd name="connsiteY3" fmla="*/ 476260 h 2860357"/>
              <a:gd name="connsiteX4" fmla="*/ 4050505 w 4055708"/>
              <a:gd name="connsiteY4" fmla="*/ 2662238 h 2860357"/>
              <a:gd name="connsiteX5" fmla="*/ 4053308 w 4055708"/>
              <a:gd name="connsiteY5" fmla="*/ 2860357 h 2860357"/>
              <a:gd name="connsiteX6" fmla="*/ 476260 w 4055708"/>
              <a:gd name="connsiteY6" fmla="*/ 2857500 h 2860357"/>
              <a:gd name="connsiteX7" fmla="*/ 0 w 4055708"/>
              <a:gd name="connsiteY7" fmla="*/ 2381240 h 2860357"/>
              <a:gd name="connsiteX8" fmla="*/ 0 w 4055708"/>
              <a:gd name="connsiteY8" fmla="*/ 476260 h 286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5708" h="2860357">
                <a:moveTo>
                  <a:pt x="0" y="476260"/>
                </a:moveTo>
                <a:cubicBezTo>
                  <a:pt x="0" y="213229"/>
                  <a:pt x="213229" y="0"/>
                  <a:pt x="476260" y="0"/>
                </a:cubicBezTo>
                <a:lnTo>
                  <a:pt x="3571865" y="0"/>
                </a:lnTo>
                <a:cubicBezTo>
                  <a:pt x="3834896" y="0"/>
                  <a:pt x="4048125" y="213229"/>
                  <a:pt x="4048125" y="476260"/>
                </a:cubicBezTo>
                <a:cubicBezTo>
                  <a:pt x="4048918" y="1204919"/>
                  <a:pt x="4049712" y="1933579"/>
                  <a:pt x="4050505" y="2662238"/>
                </a:cubicBezTo>
                <a:cubicBezTo>
                  <a:pt x="4050505" y="2925269"/>
                  <a:pt x="4060029" y="2843213"/>
                  <a:pt x="4053308" y="2860357"/>
                </a:cubicBezTo>
                <a:lnTo>
                  <a:pt x="476260" y="2857500"/>
                </a:lnTo>
                <a:cubicBezTo>
                  <a:pt x="213229" y="2857500"/>
                  <a:pt x="0" y="2644271"/>
                  <a:pt x="0" y="2381240"/>
                </a:cubicBezTo>
                <a:lnTo>
                  <a:pt x="0" y="476260"/>
                </a:lnTo>
                <a:close/>
              </a:path>
            </a:pathLst>
          </a:custGeom>
          <a:solidFill>
            <a:schemeClr val="bg1">
              <a:lumMod val="85000"/>
            </a:schemeClr>
          </a:solidFill>
        </p:spPr>
        <p:txBody>
          <a:bodyPr lIns="274320" tIns="182880">
            <a:normAutofit/>
          </a:bodyPr>
          <a:lstStyle>
            <a:lvl1pPr marL="0" indent="0">
              <a:buNone/>
              <a:defRPr sz="2000">
                <a:solidFill>
                  <a:srgbClr val="002060"/>
                </a:solidFill>
              </a:defRPr>
            </a:lvl1pPr>
          </a:lstStyle>
          <a:p>
            <a:r>
              <a:rPr lang="en-US"/>
              <a:t>Click icon to add picture</a:t>
            </a:r>
            <a:endParaRPr lang="en-IN"/>
          </a:p>
        </p:txBody>
      </p:sp>
      <p:pic>
        <p:nvPicPr>
          <p:cNvPr id="6" name="Picture 5" descr="A black and grey letter on a black background&#10;&#10;Description automatically generated">
            <a:extLst>
              <a:ext uri="{FF2B5EF4-FFF2-40B4-BE49-F238E27FC236}">
                <a16:creationId xmlns:a16="http://schemas.microsoft.com/office/drawing/2014/main" id="{7FEC78A3-C204-4355-0A2D-9C4803E5BC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10663" y="256362"/>
            <a:ext cx="1355410" cy="417918"/>
          </a:xfrm>
          <a:prstGeom prst="rect">
            <a:avLst/>
          </a:prstGeom>
        </p:spPr>
      </p:pic>
      <p:sp>
        <p:nvSpPr>
          <p:cNvPr id="7" name="Text Placeholder 2">
            <a:extLst>
              <a:ext uri="{FF2B5EF4-FFF2-40B4-BE49-F238E27FC236}">
                <a16:creationId xmlns:a16="http://schemas.microsoft.com/office/drawing/2014/main" id="{88108002-1B9F-0FF3-636B-CE8E5EA5019B}"/>
              </a:ext>
            </a:extLst>
          </p:cNvPr>
          <p:cNvSpPr>
            <a:spLocks noGrp="1"/>
          </p:cNvSpPr>
          <p:nvPr>
            <p:ph idx="1"/>
          </p:nvPr>
        </p:nvSpPr>
        <p:spPr>
          <a:xfrm>
            <a:off x="4975123" y="2665534"/>
            <a:ext cx="5607746" cy="2559626"/>
          </a:xfrm>
          <a:prstGeom prst="rect">
            <a:avLst/>
          </a:prstGeom>
        </p:spPr>
        <p:txBody>
          <a:bodyPr vert="horz" lIns="91440" tIns="45720" rIns="91440" bIns="45720" rtlCol="0">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Rectangle 1">
            <a:extLst>
              <a:ext uri="{FF2B5EF4-FFF2-40B4-BE49-F238E27FC236}">
                <a16:creationId xmlns:a16="http://schemas.microsoft.com/office/drawing/2014/main" id="{B798512E-0AB0-AEB2-1360-526D3D21661D}"/>
              </a:ext>
            </a:extLst>
          </p:cNvPr>
          <p:cNvSpPr/>
          <p:nvPr userDrawn="1"/>
        </p:nvSpPr>
        <p:spPr>
          <a:xfrm>
            <a:off x="0" y="6248401"/>
            <a:ext cx="12192000" cy="609600"/>
          </a:xfrm>
          <a:custGeom>
            <a:avLst/>
            <a:gdLst>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72353">
                <a:moveTo>
                  <a:pt x="0" y="0"/>
                </a:moveTo>
                <a:cubicBezTo>
                  <a:pt x="2432423" y="123826"/>
                  <a:pt x="9813363" y="149599"/>
                  <a:pt x="12192000" y="0"/>
                </a:cubicBezTo>
                <a:lnTo>
                  <a:pt x="12192000" y="672353"/>
                </a:lnTo>
                <a:lnTo>
                  <a:pt x="0" y="672353"/>
                </a:lnTo>
                <a:lnTo>
                  <a:pt x="0" y="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bIns="91440" rtlCol="0" anchor="b"/>
          <a:lstStyle/>
          <a:p>
            <a:pPr algn="ctr"/>
            <a:r>
              <a:rPr lang="en-US" sz="1800" b="0" i="0">
                <a:solidFill>
                  <a:schemeClr val="bg1"/>
                </a:solidFill>
                <a:latin typeface="Avenir Next LT Pro Light" panose="020B0304020202020204" pitchFamily="34" charset="77"/>
              </a:rPr>
              <a:t>Access to Capital</a:t>
            </a:r>
            <a:r>
              <a:rPr lang="en-US" sz="1800" b="1" i="0">
                <a:solidFill>
                  <a:schemeClr val="accent5"/>
                </a:solidFill>
                <a:latin typeface="Avenir Next LT Pro Light" panose="020B0304020202020204" pitchFamily="34" charset="77"/>
              </a:rPr>
              <a:t>.</a:t>
            </a:r>
            <a:r>
              <a:rPr lang="en-US" sz="1800" b="0" i="0">
                <a:solidFill>
                  <a:schemeClr val="bg1"/>
                </a:solidFill>
                <a:latin typeface="Avenir Next LT Pro Light" panose="020B0304020202020204" pitchFamily="34" charset="77"/>
              </a:rPr>
              <a:t>    Staying Compliant</a:t>
            </a:r>
            <a:r>
              <a:rPr lang="en-US" sz="1800" b="1" i="0">
                <a:solidFill>
                  <a:schemeClr val="accent5"/>
                </a:solidFill>
                <a:latin typeface="Avenir Next LT Pro Light" panose="020B0304020202020204" pitchFamily="34" charset="77"/>
              </a:rPr>
              <a:t>.</a:t>
            </a:r>
            <a:r>
              <a:rPr lang="en-US" sz="1800" b="0" i="0">
                <a:solidFill>
                  <a:schemeClr val="bg1"/>
                </a:solidFill>
                <a:latin typeface="Avenir Next LT Pro Light" panose="020B0304020202020204" pitchFamily="34" charset="77"/>
              </a:rPr>
              <a:t>    Managing Talent</a:t>
            </a:r>
            <a:r>
              <a:rPr lang="en-US" sz="1800" b="1" i="0">
                <a:solidFill>
                  <a:schemeClr val="accent5"/>
                </a:solidFill>
                <a:latin typeface="Avenir Next LT Pro Light" panose="020B0304020202020204" pitchFamily="34" charset="77"/>
              </a:rPr>
              <a:t>.</a:t>
            </a:r>
          </a:p>
        </p:txBody>
      </p:sp>
      <p:sp>
        <p:nvSpPr>
          <p:cNvPr id="9" name="Slide Number Placeholder 5">
            <a:extLst>
              <a:ext uri="{FF2B5EF4-FFF2-40B4-BE49-F238E27FC236}">
                <a16:creationId xmlns:a16="http://schemas.microsoft.com/office/drawing/2014/main" id="{6BF672B5-C33A-3E96-C9CC-26B1E8BB9898}"/>
              </a:ext>
            </a:extLst>
          </p:cNvPr>
          <p:cNvSpPr>
            <a:spLocks noGrp="1"/>
          </p:cNvSpPr>
          <p:nvPr>
            <p:ph type="sldNum" sz="quarter" idx="4"/>
          </p:nvPr>
        </p:nvSpPr>
        <p:spPr>
          <a:xfrm>
            <a:off x="9342120" y="6356350"/>
            <a:ext cx="2743200" cy="365125"/>
          </a:xfrm>
          <a:prstGeom prst="rect">
            <a:avLst/>
          </a:prstGeom>
        </p:spPr>
        <p:txBody>
          <a:bodyPr vert="horz" lIns="91440" tIns="45720" rIns="91440" bIns="45720" rtlCol="0" anchor="ctr"/>
          <a:lstStyle>
            <a:lvl1pPr algn="r">
              <a:defRPr sz="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9351F8F8-671E-4936-9348-438055DD13B4}" type="slidenum">
              <a:rPr lang="en-IN" smtClean="0"/>
              <a:pPr/>
              <a:t>‹#›</a:t>
            </a:fld>
            <a:endParaRPr lang="en-IN"/>
          </a:p>
        </p:txBody>
      </p:sp>
      <p:sp>
        <p:nvSpPr>
          <p:cNvPr id="10" name="Title 9">
            <a:extLst>
              <a:ext uri="{FF2B5EF4-FFF2-40B4-BE49-F238E27FC236}">
                <a16:creationId xmlns:a16="http://schemas.microsoft.com/office/drawing/2014/main" id="{3C8ABE66-7BEF-1DDC-88A6-62DB91C7BB7B}"/>
              </a:ext>
            </a:extLst>
          </p:cNvPr>
          <p:cNvSpPr>
            <a:spLocks noGrp="1"/>
          </p:cNvSpPr>
          <p:nvPr>
            <p:ph type="title"/>
          </p:nvPr>
        </p:nvSpPr>
        <p:spPr>
          <a:xfrm>
            <a:off x="1461672" y="1358480"/>
            <a:ext cx="9560827" cy="776531"/>
          </a:xfrm>
        </p:spPr>
        <p:txBody>
          <a:bodyPr>
            <a:noAutofit/>
          </a:bodyPr>
          <a:lstStyle>
            <a:lvl1pPr algn="ctr">
              <a:defRPr sz="3200"/>
            </a:lvl1pPr>
          </a:lstStyle>
          <a:p>
            <a:r>
              <a:rPr lang="en-US"/>
              <a:t>Click to edit Master title style</a:t>
            </a:r>
          </a:p>
        </p:txBody>
      </p:sp>
    </p:spTree>
    <p:extLst>
      <p:ext uri="{BB962C8B-B14F-4D97-AF65-F5344CB8AC3E}">
        <p14:creationId xmlns:p14="http://schemas.microsoft.com/office/powerpoint/2010/main" val="34980433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ide by Side 2a">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B03B57B3-D4B7-9FA5-932D-FC4CDF207373}"/>
              </a:ext>
            </a:extLst>
          </p:cNvPr>
          <p:cNvSpPr/>
          <p:nvPr userDrawn="1"/>
        </p:nvSpPr>
        <p:spPr>
          <a:xfrm>
            <a:off x="0" y="0"/>
            <a:ext cx="6273800" cy="6858000"/>
          </a:xfrm>
          <a:prstGeom prst="rect">
            <a:avLst/>
          </a:prstGeom>
          <a:solidFill>
            <a:srgbClr val="2432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2000" b="1" i="0" spc="-150">
              <a:solidFill>
                <a:schemeClr val="accent5"/>
              </a:solidFill>
              <a:latin typeface="Avenir Next LT Pro Light" panose="020B0304020202020204" pitchFamily="34" charset="77"/>
            </a:endParaRPr>
          </a:p>
        </p:txBody>
      </p:sp>
      <p:grpSp>
        <p:nvGrpSpPr>
          <p:cNvPr id="2" name="Group 1">
            <a:extLst>
              <a:ext uri="{FF2B5EF4-FFF2-40B4-BE49-F238E27FC236}">
                <a16:creationId xmlns:a16="http://schemas.microsoft.com/office/drawing/2014/main" id="{5AF2ADFD-B2A2-DCD5-4204-BB9D986F23FC}"/>
              </a:ext>
            </a:extLst>
          </p:cNvPr>
          <p:cNvGrpSpPr/>
          <p:nvPr userDrawn="1"/>
        </p:nvGrpSpPr>
        <p:grpSpPr>
          <a:xfrm>
            <a:off x="-774026" y="0"/>
            <a:ext cx="6425024" cy="5734948"/>
            <a:chOff x="3828105" y="445187"/>
            <a:chExt cx="7697736" cy="6870965"/>
          </a:xfrm>
        </p:grpSpPr>
        <p:sp>
          <p:nvSpPr>
            <p:cNvPr id="3" name="Freeform: Shape 12">
              <a:extLst>
                <a:ext uri="{FF2B5EF4-FFF2-40B4-BE49-F238E27FC236}">
                  <a16:creationId xmlns:a16="http://schemas.microsoft.com/office/drawing/2014/main" id="{2F709CE4-8296-4E73-E4C0-5ED8A6081DE8}"/>
                </a:ext>
              </a:extLst>
            </p:cNvPr>
            <p:cNvSpPr/>
            <p:nvPr userDrawn="1"/>
          </p:nvSpPr>
          <p:spPr>
            <a:xfrm>
              <a:off x="4654875" y="4451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6350" cap="flat">
              <a:solidFill>
                <a:schemeClr val="accent1">
                  <a:alpha val="15000"/>
                </a:schemeClr>
              </a:solidFill>
              <a:prstDash val="solid"/>
              <a:miter/>
            </a:ln>
          </p:spPr>
          <p:txBody>
            <a:bodyPr rtlCol="0" anchor="ctr"/>
            <a:lstStyle/>
            <a:p>
              <a:endParaRPr lang="en-US" sz="1350"/>
            </a:p>
          </p:txBody>
        </p:sp>
        <p:sp>
          <p:nvSpPr>
            <p:cNvPr id="4" name="Freeform: Shape 12">
              <a:extLst>
                <a:ext uri="{FF2B5EF4-FFF2-40B4-BE49-F238E27FC236}">
                  <a16:creationId xmlns:a16="http://schemas.microsoft.com/office/drawing/2014/main" id="{614CBDF0-D509-5625-FBDC-55824BA9A8CF}"/>
                </a:ext>
              </a:extLst>
            </p:cNvPr>
            <p:cNvSpPr/>
            <p:nvPr userDrawn="1"/>
          </p:nvSpPr>
          <p:spPr>
            <a:xfrm>
              <a:off x="4807275" y="5975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6350" cap="flat">
              <a:solidFill>
                <a:schemeClr val="accent1">
                  <a:alpha val="15000"/>
                </a:schemeClr>
              </a:solidFill>
              <a:prstDash val="solid"/>
              <a:miter/>
            </a:ln>
          </p:spPr>
          <p:txBody>
            <a:bodyPr rtlCol="0" anchor="ctr"/>
            <a:lstStyle/>
            <a:p>
              <a:endParaRPr lang="en-US" sz="1350"/>
            </a:p>
          </p:txBody>
        </p:sp>
        <p:sp>
          <p:nvSpPr>
            <p:cNvPr id="5" name="Freeform: Shape 12">
              <a:extLst>
                <a:ext uri="{FF2B5EF4-FFF2-40B4-BE49-F238E27FC236}">
                  <a16:creationId xmlns:a16="http://schemas.microsoft.com/office/drawing/2014/main" id="{D602DE12-0006-1A2E-5C0A-01605CE83103}"/>
                </a:ext>
              </a:extLst>
            </p:cNvPr>
            <p:cNvSpPr/>
            <p:nvPr userDrawn="1"/>
          </p:nvSpPr>
          <p:spPr>
            <a:xfrm>
              <a:off x="3828105" y="525249"/>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6350" cap="flat">
              <a:solidFill>
                <a:schemeClr val="accent1">
                  <a:alpha val="15000"/>
                </a:schemeClr>
              </a:solidFill>
              <a:prstDash val="solid"/>
              <a:miter/>
            </a:ln>
          </p:spPr>
          <p:txBody>
            <a:bodyPr rtlCol="0" anchor="ctr"/>
            <a:lstStyle/>
            <a:p>
              <a:endParaRPr lang="en-US" sz="1350"/>
            </a:p>
          </p:txBody>
        </p:sp>
      </p:grpSp>
      <p:sp>
        <p:nvSpPr>
          <p:cNvPr id="20" name="Picture Placeholder 19">
            <a:extLst>
              <a:ext uri="{FF2B5EF4-FFF2-40B4-BE49-F238E27FC236}">
                <a16:creationId xmlns:a16="http://schemas.microsoft.com/office/drawing/2014/main" id="{BEE28375-B4A5-E492-2C25-6779B8C210F2}"/>
              </a:ext>
            </a:extLst>
          </p:cNvPr>
          <p:cNvSpPr>
            <a:spLocks noGrp="1"/>
          </p:cNvSpPr>
          <p:nvPr>
            <p:ph type="pic" sz="quarter" idx="11"/>
          </p:nvPr>
        </p:nvSpPr>
        <p:spPr>
          <a:xfrm>
            <a:off x="795628" y="2290475"/>
            <a:ext cx="4510087" cy="3146393"/>
          </a:xfrm>
          <a:custGeom>
            <a:avLst/>
            <a:gdLst>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381240 h 2857500"/>
              <a:gd name="connsiteX5" fmla="*/ 3571865 w 4048125"/>
              <a:gd name="connsiteY5" fmla="*/ 285750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10"/>
              <a:gd name="connsiteX1" fmla="*/ 476260 w 4048125"/>
              <a:gd name="connsiteY1" fmla="*/ 0 h 2857510"/>
              <a:gd name="connsiteX2" fmla="*/ 3571865 w 4048125"/>
              <a:gd name="connsiteY2" fmla="*/ 0 h 2857510"/>
              <a:gd name="connsiteX3" fmla="*/ 4048125 w 4048125"/>
              <a:gd name="connsiteY3" fmla="*/ 476260 h 2857510"/>
              <a:gd name="connsiteX4" fmla="*/ 4048125 w 4048125"/>
              <a:gd name="connsiteY4" fmla="*/ 2600325 h 2857510"/>
              <a:gd name="connsiteX5" fmla="*/ 3571865 w 4048125"/>
              <a:gd name="connsiteY5" fmla="*/ 2857500 h 2857510"/>
              <a:gd name="connsiteX6" fmla="*/ 476260 w 4048125"/>
              <a:gd name="connsiteY6" fmla="*/ 2857500 h 2857510"/>
              <a:gd name="connsiteX7" fmla="*/ 0 w 4048125"/>
              <a:gd name="connsiteY7" fmla="*/ 2381240 h 2857510"/>
              <a:gd name="connsiteX8" fmla="*/ 0 w 4048125"/>
              <a:gd name="connsiteY8" fmla="*/ 476260 h 2857510"/>
              <a:gd name="connsiteX0" fmla="*/ 0 w 4048756"/>
              <a:gd name="connsiteY0" fmla="*/ 476260 h 2857500"/>
              <a:gd name="connsiteX1" fmla="*/ 476260 w 4048756"/>
              <a:gd name="connsiteY1" fmla="*/ 0 h 2857500"/>
              <a:gd name="connsiteX2" fmla="*/ 3571865 w 4048756"/>
              <a:gd name="connsiteY2" fmla="*/ 0 h 2857500"/>
              <a:gd name="connsiteX3" fmla="*/ 4048125 w 4048756"/>
              <a:gd name="connsiteY3" fmla="*/ 476260 h 2857500"/>
              <a:gd name="connsiteX4" fmla="*/ 4048125 w 4048756"/>
              <a:gd name="connsiteY4" fmla="*/ 2600325 h 2857500"/>
              <a:gd name="connsiteX5" fmla="*/ 3810000 w 4048756"/>
              <a:gd name="connsiteY5" fmla="*/ 2828925 h 2857500"/>
              <a:gd name="connsiteX6" fmla="*/ 476260 w 4048756"/>
              <a:gd name="connsiteY6" fmla="*/ 2857500 h 2857500"/>
              <a:gd name="connsiteX7" fmla="*/ 0 w 4048756"/>
              <a:gd name="connsiteY7" fmla="*/ 2381240 h 2857500"/>
              <a:gd name="connsiteX8" fmla="*/ 0 w 4048756"/>
              <a:gd name="connsiteY8" fmla="*/ 476260 h 2857500"/>
              <a:gd name="connsiteX0" fmla="*/ 0 w 4049827"/>
              <a:gd name="connsiteY0" fmla="*/ 476260 h 2857500"/>
              <a:gd name="connsiteX1" fmla="*/ 476260 w 4049827"/>
              <a:gd name="connsiteY1" fmla="*/ 0 h 2857500"/>
              <a:gd name="connsiteX2" fmla="*/ 3571865 w 4049827"/>
              <a:gd name="connsiteY2" fmla="*/ 0 h 2857500"/>
              <a:gd name="connsiteX3" fmla="*/ 4048125 w 4049827"/>
              <a:gd name="connsiteY3" fmla="*/ 476260 h 2857500"/>
              <a:gd name="connsiteX4" fmla="*/ 4048125 w 4049827"/>
              <a:gd name="connsiteY4" fmla="*/ 2600325 h 2857500"/>
              <a:gd name="connsiteX5" fmla="*/ 3821429 w 4049827"/>
              <a:gd name="connsiteY5" fmla="*/ 2846070 h 2857500"/>
              <a:gd name="connsiteX6" fmla="*/ 476260 w 4049827"/>
              <a:gd name="connsiteY6" fmla="*/ 2857500 h 2857500"/>
              <a:gd name="connsiteX7" fmla="*/ 0 w 4049827"/>
              <a:gd name="connsiteY7" fmla="*/ 2381240 h 2857500"/>
              <a:gd name="connsiteX8" fmla="*/ 0 w 4049827"/>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663"/>
              <a:gd name="connsiteX1" fmla="*/ 476260 w 4048125"/>
              <a:gd name="connsiteY1" fmla="*/ 0 h 2857663"/>
              <a:gd name="connsiteX2" fmla="*/ 3571865 w 4048125"/>
              <a:gd name="connsiteY2" fmla="*/ 0 h 2857663"/>
              <a:gd name="connsiteX3" fmla="*/ 4048125 w 4048125"/>
              <a:gd name="connsiteY3" fmla="*/ 476260 h 2857663"/>
              <a:gd name="connsiteX4" fmla="*/ 4048125 w 4048125"/>
              <a:gd name="connsiteY4" fmla="*/ 2600325 h 2857663"/>
              <a:gd name="connsiteX5" fmla="*/ 3821429 w 4048125"/>
              <a:gd name="connsiteY5" fmla="*/ 2846070 h 2857663"/>
              <a:gd name="connsiteX6" fmla="*/ 476260 w 4048125"/>
              <a:gd name="connsiteY6" fmla="*/ 2857500 h 2857663"/>
              <a:gd name="connsiteX7" fmla="*/ 0 w 4048125"/>
              <a:gd name="connsiteY7" fmla="*/ 2381240 h 2857663"/>
              <a:gd name="connsiteX8" fmla="*/ 0 w 4048125"/>
              <a:gd name="connsiteY8" fmla="*/ 476260 h 2857663"/>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00325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62237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3308"/>
              <a:gd name="connsiteY0" fmla="*/ 476260 h 2860357"/>
              <a:gd name="connsiteX1" fmla="*/ 476260 w 4053308"/>
              <a:gd name="connsiteY1" fmla="*/ 0 h 2860357"/>
              <a:gd name="connsiteX2" fmla="*/ 3571865 w 4053308"/>
              <a:gd name="connsiteY2" fmla="*/ 0 h 2860357"/>
              <a:gd name="connsiteX3" fmla="*/ 4048125 w 4053308"/>
              <a:gd name="connsiteY3" fmla="*/ 476260 h 2860357"/>
              <a:gd name="connsiteX4" fmla="*/ 4050505 w 4053308"/>
              <a:gd name="connsiteY4" fmla="*/ 2662238 h 2860357"/>
              <a:gd name="connsiteX5" fmla="*/ 3864291 w 4053308"/>
              <a:gd name="connsiteY5" fmla="*/ 2860357 h 2860357"/>
              <a:gd name="connsiteX6" fmla="*/ 476260 w 4053308"/>
              <a:gd name="connsiteY6" fmla="*/ 2857500 h 2860357"/>
              <a:gd name="connsiteX7" fmla="*/ 0 w 4053308"/>
              <a:gd name="connsiteY7" fmla="*/ 2381240 h 2860357"/>
              <a:gd name="connsiteX8" fmla="*/ 0 w 4053308"/>
              <a:gd name="connsiteY8" fmla="*/ 476260 h 2860357"/>
              <a:gd name="connsiteX0" fmla="*/ 0 w 4153339"/>
              <a:gd name="connsiteY0" fmla="*/ 476260 h 2860357"/>
              <a:gd name="connsiteX1" fmla="*/ 476260 w 4153339"/>
              <a:gd name="connsiteY1" fmla="*/ 0 h 2860357"/>
              <a:gd name="connsiteX2" fmla="*/ 3571865 w 4153339"/>
              <a:gd name="connsiteY2" fmla="*/ 0 h 2860357"/>
              <a:gd name="connsiteX3" fmla="*/ 4048125 w 4153339"/>
              <a:gd name="connsiteY3" fmla="*/ 476260 h 2860357"/>
              <a:gd name="connsiteX4" fmla="*/ 4050505 w 4153339"/>
              <a:gd name="connsiteY4" fmla="*/ 2662238 h 2860357"/>
              <a:gd name="connsiteX5" fmla="*/ 4053308 w 4153339"/>
              <a:gd name="connsiteY5" fmla="*/ 2860357 h 2860357"/>
              <a:gd name="connsiteX6" fmla="*/ 476260 w 4153339"/>
              <a:gd name="connsiteY6" fmla="*/ 2857500 h 2860357"/>
              <a:gd name="connsiteX7" fmla="*/ 0 w 4153339"/>
              <a:gd name="connsiteY7" fmla="*/ 2381240 h 2860357"/>
              <a:gd name="connsiteX8" fmla="*/ 0 w 4153339"/>
              <a:gd name="connsiteY8" fmla="*/ 476260 h 2860357"/>
              <a:gd name="connsiteX0" fmla="*/ 0 w 4055708"/>
              <a:gd name="connsiteY0" fmla="*/ 476260 h 2860357"/>
              <a:gd name="connsiteX1" fmla="*/ 476260 w 4055708"/>
              <a:gd name="connsiteY1" fmla="*/ 0 h 2860357"/>
              <a:gd name="connsiteX2" fmla="*/ 3571865 w 4055708"/>
              <a:gd name="connsiteY2" fmla="*/ 0 h 2860357"/>
              <a:gd name="connsiteX3" fmla="*/ 4048125 w 4055708"/>
              <a:gd name="connsiteY3" fmla="*/ 476260 h 2860357"/>
              <a:gd name="connsiteX4" fmla="*/ 4050505 w 4055708"/>
              <a:gd name="connsiteY4" fmla="*/ 2662238 h 2860357"/>
              <a:gd name="connsiteX5" fmla="*/ 4053308 w 4055708"/>
              <a:gd name="connsiteY5" fmla="*/ 2860357 h 2860357"/>
              <a:gd name="connsiteX6" fmla="*/ 476260 w 4055708"/>
              <a:gd name="connsiteY6" fmla="*/ 2857500 h 2860357"/>
              <a:gd name="connsiteX7" fmla="*/ 0 w 4055708"/>
              <a:gd name="connsiteY7" fmla="*/ 2381240 h 2860357"/>
              <a:gd name="connsiteX8" fmla="*/ 0 w 4055708"/>
              <a:gd name="connsiteY8" fmla="*/ 476260 h 286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5708" h="2860357">
                <a:moveTo>
                  <a:pt x="0" y="476260"/>
                </a:moveTo>
                <a:cubicBezTo>
                  <a:pt x="0" y="213229"/>
                  <a:pt x="213229" y="0"/>
                  <a:pt x="476260" y="0"/>
                </a:cubicBezTo>
                <a:lnTo>
                  <a:pt x="3571865" y="0"/>
                </a:lnTo>
                <a:cubicBezTo>
                  <a:pt x="3834896" y="0"/>
                  <a:pt x="4048125" y="213229"/>
                  <a:pt x="4048125" y="476260"/>
                </a:cubicBezTo>
                <a:cubicBezTo>
                  <a:pt x="4048918" y="1204919"/>
                  <a:pt x="4049712" y="1933579"/>
                  <a:pt x="4050505" y="2662238"/>
                </a:cubicBezTo>
                <a:cubicBezTo>
                  <a:pt x="4050505" y="2925269"/>
                  <a:pt x="4060029" y="2843213"/>
                  <a:pt x="4053308" y="2860357"/>
                </a:cubicBezTo>
                <a:lnTo>
                  <a:pt x="476260" y="2857500"/>
                </a:lnTo>
                <a:cubicBezTo>
                  <a:pt x="213229" y="2857500"/>
                  <a:pt x="0" y="2644271"/>
                  <a:pt x="0" y="2381240"/>
                </a:cubicBezTo>
                <a:lnTo>
                  <a:pt x="0" y="476260"/>
                </a:lnTo>
                <a:close/>
              </a:path>
            </a:pathLst>
          </a:custGeom>
          <a:solidFill>
            <a:schemeClr val="bg1">
              <a:lumMod val="85000"/>
            </a:schemeClr>
          </a:solidFill>
        </p:spPr>
        <p:txBody>
          <a:bodyPr lIns="274320" tIns="182880">
            <a:normAutofit/>
          </a:bodyPr>
          <a:lstStyle>
            <a:lvl1pPr>
              <a:defRPr sz="2000">
                <a:solidFill>
                  <a:srgbClr val="002060"/>
                </a:solidFill>
              </a:defRPr>
            </a:lvl1pPr>
          </a:lstStyle>
          <a:p>
            <a:r>
              <a:rPr lang="en-US"/>
              <a:t>Click icon to add picture</a:t>
            </a:r>
            <a:endParaRPr lang="en-IN"/>
          </a:p>
        </p:txBody>
      </p:sp>
      <p:sp>
        <p:nvSpPr>
          <p:cNvPr id="24" name="Text Placeholder 23">
            <a:extLst>
              <a:ext uri="{FF2B5EF4-FFF2-40B4-BE49-F238E27FC236}">
                <a16:creationId xmlns:a16="http://schemas.microsoft.com/office/drawing/2014/main" id="{087AA3B7-5B83-21E7-6A1D-F4D53DA199C0}"/>
              </a:ext>
            </a:extLst>
          </p:cNvPr>
          <p:cNvSpPr>
            <a:spLocks noGrp="1"/>
          </p:cNvSpPr>
          <p:nvPr>
            <p:ph type="body" sz="quarter" idx="12"/>
          </p:nvPr>
        </p:nvSpPr>
        <p:spPr>
          <a:xfrm>
            <a:off x="795628" y="1387496"/>
            <a:ext cx="4510087" cy="617578"/>
          </a:xfrm>
        </p:spPr>
        <p:txBody>
          <a:bodyPr anchor="ctr">
            <a:noAutofit/>
          </a:bodyPr>
          <a:lstStyle>
            <a:lvl1pPr marL="0" indent="0">
              <a:buNone/>
              <a:defRPr sz="2800" b="1" i="0">
                <a:solidFill>
                  <a:srgbClr val="47C3D3"/>
                </a:solidFill>
                <a:latin typeface="Montserrat" pitchFamily="2" charset="77"/>
                <a:ea typeface="Open Sans" panose="020B0606030504020204" pitchFamily="34" charset="0"/>
                <a:cs typeface="Open Sans" panose="020B0606030504020204" pitchFamily="34" charset="0"/>
              </a:defRPr>
            </a:lvl1pPr>
          </a:lstStyle>
          <a:p>
            <a:pPr lvl="0"/>
            <a:r>
              <a:rPr lang="en-US"/>
              <a:t>Click to edit Master text styles</a:t>
            </a:r>
          </a:p>
        </p:txBody>
      </p:sp>
      <p:pic>
        <p:nvPicPr>
          <p:cNvPr id="6" name="Picture 5" descr="A black and grey letter on a black background&#10;&#10;Description automatically generated">
            <a:extLst>
              <a:ext uri="{FF2B5EF4-FFF2-40B4-BE49-F238E27FC236}">
                <a16:creationId xmlns:a16="http://schemas.microsoft.com/office/drawing/2014/main" id="{7FEC78A3-C204-4355-0A2D-9C4803E5BC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10663" y="256362"/>
            <a:ext cx="1355410" cy="417918"/>
          </a:xfrm>
          <a:prstGeom prst="rect">
            <a:avLst/>
          </a:prstGeom>
        </p:spPr>
      </p:pic>
      <p:sp>
        <p:nvSpPr>
          <p:cNvPr id="7" name="Text Placeholder 2">
            <a:extLst>
              <a:ext uri="{FF2B5EF4-FFF2-40B4-BE49-F238E27FC236}">
                <a16:creationId xmlns:a16="http://schemas.microsoft.com/office/drawing/2014/main" id="{88108002-1B9F-0FF3-636B-CE8E5EA5019B}"/>
              </a:ext>
            </a:extLst>
          </p:cNvPr>
          <p:cNvSpPr>
            <a:spLocks noGrp="1"/>
          </p:cNvSpPr>
          <p:nvPr>
            <p:ph idx="1"/>
          </p:nvPr>
        </p:nvSpPr>
        <p:spPr>
          <a:xfrm>
            <a:off x="6609554" y="2125979"/>
            <a:ext cx="5071904" cy="4050983"/>
          </a:xfrm>
          <a:prstGeom prst="rect">
            <a:avLst/>
          </a:prstGeom>
        </p:spPr>
        <p:txBody>
          <a:bodyPr vert="horz" lIns="91440" tIns="45720" rIns="91440" bIns="45720" rtlCol="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Slide Number Placeholder 5">
            <a:extLst>
              <a:ext uri="{FF2B5EF4-FFF2-40B4-BE49-F238E27FC236}">
                <a16:creationId xmlns:a16="http://schemas.microsoft.com/office/drawing/2014/main" id="{951C2AAF-5C7C-E79E-F55D-01DADEB6527B}"/>
              </a:ext>
            </a:extLst>
          </p:cNvPr>
          <p:cNvSpPr>
            <a:spLocks noGrp="1"/>
          </p:cNvSpPr>
          <p:nvPr>
            <p:ph type="sldNum" sz="quarter" idx="4"/>
          </p:nvPr>
        </p:nvSpPr>
        <p:spPr>
          <a:xfrm>
            <a:off x="9342120" y="6356350"/>
            <a:ext cx="2743200" cy="365125"/>
          </a:xfrm>
          <a:prstGeom prst="rect">
            <a:avLst/>
          </a:prstGeom>
        </p:spPr>
        <p:txBody>
          <a:bodyPr vert="horz" lIns="91440" tIns="45720" rIns="91440" bIns="45720" rtlCol="0" anchor="ctr"/>
          <a:lstStyle>
            <a:lvl1pPr algn="r">
              <a:defRPr sz="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9351F8F8-671E-4936-9348-438055DD13B4}" type="slidenum">
              <a:rPr lang="en-IN" smtClean="0"/>
              <a:pPr/>
              <a:t>‹#›</a:t>
            </a:fld>
            <a:endParaRPr lang="en-IN"/>
          </a:p>
        </p:txBody>
      </p:sp>
      <p:sp>
        <p:nvSpPr>
          <p:cNvPr id="9" name="Title 9">
            <a:extLst>
              <a:ext uri="{FF2B5EF4-FFF2-40B4-BE49-F238E27FC236}">
                <a16:creationId xmlns:a16="http://schemas.microsoft.com/office/drawing/2014/main" id="{D27A4289-E2C1-9C95-1B59-8C6E7ADA778E}"/>
              </a:ext>
            </a:extLst>
          </p:cNvPr>
          <p:cNvSpPr>
            <a:spLocks noGrp="1"/>
          </p:cNvSpPr>
          <p:nvPr>
            <p:ph type="title"/>
          </p:nvPr>
        </p:nvSpPr>
        <p:spPr>
          <a:xfrm>
            <a:off x="6609554" y="1321099"/>
            <a:ext cx="5071904" cy="776531"/>
          </a:xfrm>
        </p:spPr>
        <p:txBody>
          <a:bodyPr>
            <a:noAutofit/>
          </a:bodyPr>
          <a:lstStyle>
            <a:lvl1pPr>
              <a:defRPr sz="3200"/>
            </a:lvl1pPr>
          </a:lstStyle>
          <a:p>
            <a:r>
              <a:rPr lang="en-US"/>
              <a:t>Click to edit Master title style</a:t>
            </a:r>
          </a:p>
        </p:txBody>
      </p:sp>
    </p:spTree>
    <p:extLst>
      <p:ext uri="{BB962C8B-B14F-4D97-AF65-F5344CB8AC3E}">
        <p14:creationId xmlns:p14="http://schemas.microsoft.com/office/powerpoint/2010/main" val="40696426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ide by Side 2b">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B03B57B3-D4B7-9FA5-932D-FC4CDF207373}"/>
              </a:ext>
            </a:extLst>
          </p:cNvPr>
          <p:cNvSpPr/>
          <p:nvPr userDrawn="1"/>
        </p:nvSpPr>
        <p:spPr>
          <a:xfrm>
            <a:off x="5918200" y="0"/>
            <a:ext cx="6273800" cy="6858000"/>
          </a:xfrm>
          <a:prstGeom prst="rect">
            <a:avLst/>
          </a:prstGeom>
          <a:solidFill>
            <a:srgbClr val="2432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2" name="Group 1">
            <a:extLst>
              <a:ext uri="{FF2B5EF4-FFF2-40B4-BE49-F238E27FC236}">
                <a16:creationId xmlns:a16="http://schemas.microsoft.com/office/drawing/2014/main" id="{5AF2ADFD-B2A2-DCD5-4204-BB9D986F23FC}"/>
              </a:ext>
            </a:extLst>
          </p:cNvPr>
          <p:cNvGrpSpPr/>
          <p:nvPr userDrawn="1"/>
        </p:nvGrpSpPr>
        <p:grpSpPr>
          <a:xfrm>
            <a:off x="-774026" y="0"/>
            <a:ext cx="6425024" cy="5734948"/>
            <a:chOff x="3828105" y="445187"/>
            <a:chExt cx="7697736" cy="6870965"/>
          </a:xfrm>
        </p:grpSpPr>
        <p:sp>
          <p:nvSpPr>
            <p:cNvPr id="3" name="Freeform: Shape 12">
              <a:extLst>
                <a:ext uri="{FF2B5EF4-FFF2-40B4-BE49-F238E27FC236}">
                  <a16:creationId xmlns:a16="http://schemas.microsoft.com/office/drawing/2014/main" id="{2F709CE4-8296-4E73-E4C0-5ED8A6081DE8}"/>
                </a:ext>
              </a:extLst>
            </p:cNvPr>
            <p:cNvSpPr/>
            <p:nvPr userDrawn="1"/>
          </p:nvSpPr>
          <p:spPr>
            <a:xfrm>
              <a:off x="4654875" y="4451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6350" cap="flat">
              <a:solidFill>
                <a:schemeClr val="accent1">
                  <a:alpha val="15000"/>
                </a:schemeClr>
              </a:solidFill>
              <a:prstDash val="solid"/>
              <a:miter/>
            </a:ln>
          </p:spPr>
          <p:txBody>
            <a:bodyPr rtlCol="0" anchor="ctr"/>
            <a:lstStyle/>
            <a:p>
              <a:endParaRPr lang="en-US" sz="1350"/>
            </a:p>
          </p:txBody>
        </p:sp>
        <p:sp>
          <p:nvSpPr>
            <p:cNvPr id="4" name="Freeform: Shape 12">
              <a:extLst>
                <a:ext uri="{FF2B5EF4-FFF2-40B4-BE49-F238E27FC236}">
                  <a16:creationId xmlns:a16="http://schemas.microsoft.com/office/drawing/2014/main" id="{614CBDF0-D509-5625-FBDC-55824BA9A8CF}"/>
                </a:ext>
              </a:extLst>
            </p:cNvPr>
            <p:cNvSpPr/>
            <p:nvPr userDrawn="1"/>
          </p:nvSpPr>
          <p:spPr>
            <a:xfrm>
              <a:off x="4807275" y="5975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6350" cap="flat">
              <a:solidFill>
                <a:schemeClr val="accent1">
                  <a:alpha val="15000"/>
                </a:schemeClr>
              </a:solidFill>
              <a:prstDash val="solid"/>
              <a:miter/>
            </a:ln>
          </p:spPr>
          <p:txBody>
            <a:bodyPr rtlCol="0" anchor="ctr"/>
            <a:lstStyle/>
            <a:p>
              <a:endParaRPr lang="en-US" sz="1350"/>
            </a:p>
          </p:txBody>
        </p:sp>
        <p:sp>
          <p:nvSpPr>
            <p:cNvPr id="5" name="Freeform: Shape 12">
              <a:extLst>
                <a:ext uri="{FF2B5EF4-FFF2-40B4-BE49-F238E27FC236}">
                  <a16:creationId xmlns:a16="http://schemas.microsoft.com/office/drawing/2014/main" id="{D602DE12-0006-1A2E-5C0A-01605CE83103}"/>
                </a:ext>
              </a:extLst>
            </p:cNvPr>
            <p:cNvSpPr/>
            <p:nvPr userDrawn="1"/>
          </p:nvSpPr>
          <p:spPr>
            <a:xfrm>
              <a:off x="3828105" y="525249"/>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6350" cap="flat">
              <a:solidFill>
                <a:schemeClr val="accent1">
                  <a:alpha val="15000"/>
                </a:schemeClr>
              </a:solidFill>
              <a:prstDash val="solid"/>
              <a:miter/>
            </a:ln>
          </p:spPr>
          <p:txBody>
            <a:bodyPr rtlCol="0" anchor="ctr"/>
            <a:lstStyle/>
            <a:p>
              <a:endParaRPr lang="en-US" sz="1350"/>
            </a:p>
          </p:txBody>
        </p:sp>
      </p:grpSp>
      <p:sp>
        <p:nvSpPr>
          <p:cNvPr id="20" name="Picture Placeholder 19">
            <a:extLst>
              <a:ext uri="{FF2B5EF4-FFF2-40B4-BE49-F238E27FC236}">
                <a16:creationId xmlns:a16="http://schemas.microsoft.com/office/drawing/2014/main" id="{BEE28375-B4A5-E492-2C25-6779B8C210F2}"/>
              </a:ext>
            </a:extLst>
          </p:cNvPr>
          <p:cNvSpPr>
            <a:spLocks noGrp="1"/>
          </p:cNvSpPr>
          <p:nvPr>
            <p:ph type="pic" sz="quarter" idx="11"/>
          </p:nvPr>
        </p:nvSpPr>
        <p:spPr>
          <a:xfrm>
            <a:off x="6713828" y="2290475"/>
            <a:ext cx="4510087" cy="3146393"/>
          </a:xfrm>
          <a:custGeom>
            <a:avLst/>
            <a:gdLst>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381240 h 2857500"/>
              <a:gd name="connsiteX5" fmla="*/ 3571865 w 4048125"/>
              <a:gd name="connsiteY5" fmla="*/ 285750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10"/>
              <a:gd name="connsiteX1" fmla="*/ 476260 w 4048125"/>
              <a:gd name="connsiteY1" fmla="*/ 0 h 2857510"/>
              <a:gd name="connsiteX2" fmla="*/ 3571865 w 4048125"/>
              <a:gd name="connsiteY2" fmla="*/ 0 h 2857510"/>
              <a:gd name="connsiteX3" fmla="*/ 4048125 w 4048125"/>
              <a:gd name="connsiteY3" fmla="*/ 476260 h 2857510"/>
              <a:gd name="connsiteX4" fmla="*/ 4048125 w 4048125"/>
              <a:gd name="connsiteY4" fmla="*/ 2600325 h 2857510"/>
              <a:gd name="connsiteX5" fmla="*/ 3571865 w 4048125"/>
              <a:gd name="connsiteY5" fmla="*/ 2857500 h 2857510"/>
              <a:gd name="connsiteX6" fmla="*/ 476260 w 4048125"/>
              <a:gd name="connsiteY6" fmla="*/ 2857500 h 2857510"/>
              <a:gd name="connsiteX7" fmla="*/ 0 w 4048125"/>
              <a:gd name="connsiteY7" fmla="*/ 2381240 h 2857510"/>
              <a:gd name="connsiteX8" fmla="*/ 0 w 4048125"/>
              <a:gd name="connsiteY8" fmla="*/ 476260 h 2857510"/>
              <a:gd name="connsiteX0" fmla="*/ 0 w 4048756"/>
              <a:gd name="connsiteY0" fmla="*/ 476260 h 2857500"/>
              <a:gd name="connsiteX1" fmla="*/ 476260 w 4048756"/>
              <a:gd name="connsiteY1" fmla="*/ 0 h 2857500"/>
              <a:gd name="connsiteX2" fmla="*/ 3571865 w 4048756"/>
              <a:gd name="connsiteY2" fmla="*/ 0 h 2857500"/>
              <a:gd name="connsiteX3" fmla="*/ 4048125 w 4048756"/>
              <a:gd name="connsiteY3" fmla="*/ 476260 h 2857500"/>
              <a:gd name="connsiteX4" fmla="*/ 4048125 w 4048756"/>
              <a:gd name="connsiteY4" fmla="*/ 2600325 h 2857500"/>
              <a:gd name="connsiteX5" fmla="*/ 3810000 w 4048756"/>
              <a:gd name="connsiteY5" fmla="*/ 2828925 h 2857500"/>
              <a:gd name="connsiteX6" fmla="*/ 476260 w 4048756"/>
              <a:gd name="connsiteY6" fmla="*/ 2857500 h 2857500"/>
              <a:gd name="connsiteX7" fmla="*/ 0 w 4048756"/>
              <a:gd name="connsiteY7" fmla="*/ 2381240 h 2857500"/>
              <a:gd name="connsiteX8" fmla="*/ 0 w 4048756"/>
              <a:gd name="connsiteY8" fmla="*/ 476260 h 2857500"/>
              <a:gd name="connsiteX0" fmla="*/ 0 w 4049827"/>
              <a:gd name="connsiteY0" fmla="*/ 476260 h 2857500"/>
              <a:gd name="connsiteX1" fmla="*/ 476260 w 4049827"/>
              <a:gd name="connsiteY1" fmla="*/ 0 h 2857500"/>
              <a:gd name="connsiteX2" fmla="*/ 3571865 w 4049827"/>
              <a:gd name="connsiteY2" fmla="*/ 0 h 2857500"/>
              <a:gd name="connsiteX3" fmla="*/ 4048125 w 4049827"/>
              <a:gd name="connsiteY3" fmla="*/ 476260 h 2857500"/>
              <a:gd name="connsiteX4" fmla="*/ 4048125 w 4049827"/>
              <a:gd name="connsiteY4" fmla="*/ 2600325 h 2857500"/>
              <a:gd name="connsiteX5" fmla="*/ 3821429 w 4049827"/>
              <a:gd name="connsiteY5" fmla="*/ 2846070 h 2857500"/>
              <a:gd name="connsiteX6" fmla="*/ 476260 w 4049827"/>
              <a:gd name="connsiteY6" fmla="*/ 2857500 h 2857500"/>
              <a:gd name="connsiteX7" fmla="*/ 0 w 4049827"/>
              <a:gd name="connsiteY7" fmla="*/ 2381240 h 2857500"/>
              <a:gd name="connsiteX8" fmla="*/ 0 w 4049827"/>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663"/>
              <a:gd name="connsiteX1" fmla="*/ 476260 w 4048125"/>
              <a:gd name="connsiteY1" fmla="*/ 0 h 2857663"/>
              <a:gd name="connsiteX2" fmla="*/ 3571865 w 4048125"/>
              <a:gd name="connsiteY2" fmla="*/ 0 h 2857663"/>
              <a:gd name="connsiteX3" fmla="*/ 4048125 w 4048125"/>
              <a:gd name="connsiteY3" fmla="*/ 476260 h 2857663"/>
              <a:gd name="connsiteX4" fmla="*/ 4048125 w 4048125"/>
              <a:gd name="connsiteY4" fmla="*/ 2600325 h 2857663"/>
              <a:gd name="connsiteX5" fmla="*/ 3821429 w 4048125"/>
              <a:gd name="connsiteY5" fmla="*/ 2846070 h 2857663"/>
              <a:gd name="connsiteX6" fmla="*/ 476260 w 4048125"/>
              <a:gd name="connsiteY6" fmla="*/ 2857500 h 2857663"/>
              <a:gd name="connsiteX7" fmla="*/ 0 w 4048125"/>
              <a:gd name="connsiteY7" fmla="*/ 2381240 h 2857663"/>
              <a:gd name="connsiteX8" fmla="*/ 0 w 4048125"/>
              <a:gd name="connsiteY8" fmla="*/ 476260 h 2857663"/>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00325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62237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3308"/>
              <a:gd name="connsiteY0" fmla="*/ 476260 h 2860357"/>
              <a:gd name="connsiteX1" fmla="*/ 476260 w 4053308"/>
              <a:gd name="connsiteY1" fmla="*/ 0 h 2860357"/>
              <a:gd name="connsiteX2" fmla="*/ 3571865 w 4053308"/>
              <a:gd name="connsiteY2" fmla="*/ 0 h 2860357"/>
              <a:gd name="connsiteX3" fmla="*/ 4048125 w 4053308"/>
              <a:gd name="connsiteY3" fmla="*/ 476260 h 2860357"/>
              <a:gd name="connsiteX4" fmla="*/ 4050505 w 4053308"/>
              <a:gd name="connsiteY4" fmla="*/ 2662238 h 2860357"/>
              <a:gd name="connsiteX5" fmla="*/ 3864291 w 4053308"/>
              <a:gd name="connsiteY5" fmla="*/ 2860357 h 2860357"/>
              <a:gd name="connsiteX6" fmla="*/ 476260 w 4053308"/>
              <a:gd name="connsiteY6" fmla="*/ 2857500 h 2860357"/>
              <a:gd name="connsiteX7" fmla="*/ 0 w 4053308"/>
              <a:gd name="connsiteY7" fmla="*/ 2381240 h 2860357"/>
              <a:gd name="connsiteX8" fmla="*/ 0 w 4053308"/>
              <a:gd name="connsiteY8" fmla="*/ 476260 h 2860357"/>
              <a:gd name="connsiteX0" fmla="*/ 0 w 4153339"/>
              <a:gd name="connsiteY0" fmla="*/ 476260 h 2860357"/>
              <a:gd name="connsiteX1" fmla="*/ 476260 w 4153339"/>
              <a:gd name="connsiteY1" fmla="*/ 0 h 2860357"/>
              <a:gd name="connsiteX2" fmla="*/ 3571865 w 4153339"/>
              <a:gd name="connsiteY2" fmla="*/ 0 h 2860357"/>
              <a:gd name="connsiteX3" fmla="*/ 4048125 w 4153339"/>
              <a:gd name="connsiteY3" fmla="*/ 476260 h 2860357"/>
              <a:gd name="connsiteX4" fmla="*/ 4050505 w 4153339"/>
              <a:gd name="connsiteY4" fmla="*/ 2662238 h 2860357"/>
              <a:gd name="connsiteX5" fmla="*/ 4053308 w 4153339"/>
              <a:gd name="connsiteY5" fmla="*/ 2860357 h 2860357"/>
              <a:gd name="connsiteX6" fmla="*/ 476260 w 4153339"/>
              <a:gd name="connsiteY6" fmla="*/ 2857500 h 2860357"/>
              <a:gd name="connsiteX7" fmla="*/ 0 w 4153339"/>
              <a:gd name="connsiteY7" fmla="*/ 2381240 h 2860357"/>
              <a:gd name="connsiteX8" fmla="*/ 0 w 4153339"/>
              <a:gd name="connsiteY8" fmla="*/ 476260 h 2860357"/>
              <a:gd name="connsiteX0" fmla="*/ 0 w 4055708"/>
              <a:gd name="connsiteY0" fmla="*/ 476260 h 2860357"/>
              <a:gd name="connsiteX1" fmla="*/ 476260 w 4055708"/>
              <a:gd name="connsiteY1" fmla="*/ 0 h 2860357"/>
              <a:gd name="connsiteX2" fmla="*/ 3571865 w 4055708"/>
              <a:gd name="connsiteY2" fmla="*/ 0 h 2860357"/>
              <a:gd name="connsiteX3" fmla="*/ 4048125 w 4055708"/>
              <a:gd name="connsiteY3" fmla="*/ 476260 h 2860357"/>
              <a:gd name="connsiteX4" fmla="*/ 4050505 w 4055708"/>
              <a:gd name="connsiteY4" fmla="*/ 2662238 h 2860357"/>
              <a:gd name="connsiteX5" fmla="*/ 4053308 w 4055708"/>
              <a:gd name="connsiteY5" fmla="*/ 2860357 h 2860357"/>
              <a:gd name="connsiteX6" fmla="*/ 476260 w 4055708"/>
              <a:gd name="connsiteY6" fmla="*/ 2857500 h 2860357"/>
              <a:gd name="connsiteX7" fmla="*/ 0 w 4055708"/>
              <a:gd name="connsiteY7" fmla="*/ 2381240 h 2860357"/>
              <a:gd name="connsiteX8" fmla="*/ 0 w 4055708"/>
              <a:gd name="connsiteY8" fmla="*/ 476260 h 286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5708" h="2860357">
                <a:moveTo>
                  <a:pt x="0" y="476260"/>
                </a:moveTo>
                <a:cubicBezTo>
                  <a:pt x="0" y="213229"/>
                  <a:pt x="213229" y="0"/>
                  <a:pt x="476260" y="0"/>
                </a:cubicBezTo>
                <a:lnTo>
                  <a:pt x="3571865" y="0"/>
                </a:lnTo>
                <a:cubicBezTo>
                  <a:pt x="3834896" y="0"/>
                  <a:pt x="4048125" y="213229"/>
                  <a:pt x="4048125" y="476260"/>
                </a:cubicBezTo>
                <a:cubicBezTo>
                  <a:pt x="4048918" y="1204919"/>
                  <a:pt x="4049712" y="1933579"/>
                  <a:pt x="4050505" y="2662238"/>
                </a:cubicBezTo>
                <a:cubicBezTo>
                  <a:pt x="4050505" y="2925269"/>
                  <a:pt x="4060029" y="2843213"/>
                  <a:pt x="4053308" y="2860357"/>
                </a:cubicBezTo>
                <a:lnTo>
                  <a:pt x="476260" y="2857500"/>
                </a:lnTo>
                <a:cubicBezTo>
                  <a:pt x="213229" y="2857500"/>
                  <a:pt x="0" y="2644271"/>
                  <a:pt x="0" y="2381240"/>
                </a:cubicBezTo>
                <a:lnTo>
                  <a:pt x="0" y="476260"/>
                </a:lnTo>
                <a:close/>
              </a:path>
            </a:pathLst>
          </a:custGeom>
          <a:solidFill>
            <a:schemeClr val="bg1">
              <a:lumMod val="85000"/>
            </a:schemeClr>
          </a:solidFill>
        </p:spPr>
        <p:txBody>
          <a:bodyPr lIns="274320" tIns="182880">
            <a:normAutofit/>
          </a:bodyPr>
          <a:lstStyle>
            <a:lvl1pPr>
              <a:defRPr sz="2000">
                <a:solidFill>
                  <a:srgbClr val="002060"/>
                </a:solidFill>
              </a:defRPr>
            </a:lvl1pPr>
          </a:lstStyle>
          <a:p>
            <a:r>
              <a:rPr lang="en-US"/>
              <a:t>Click icon to add picture</a:t>
            </a:r>
            <a:endParaRPr lang="en-IN"/>
          </a:p>
        </p:txBody>
      </p:sp>
      <p:sp>
        <p:nvSpPr>
          <p:cNvPr id="24" name="Text Placeholder 23">
            <a:extLst>
              <a:ext uri="{FF2B5EF4-FFF2-40B4-BE49-F238E27FC236}">
                <a16:creationId xmlns:a16="http://schemas.microsoft.com/office/drawing/2014/main" id="{087AA3B7-5B83-21E7-6A1D-F4D53DA199C0}"/>
              </a:ext>
            </a:extLst>
          </p:cNvPr>
          <p:cNvSpPr>
            <a:spLocks noGrp="1"/>
          </p:cNvSpPr>
          <p:nvPr>
            <p:ph type="body" sz="quarter" idx="12"/>
          </p:nvPr>
        </p:nvSpPr>
        <p:spPr>
          <a:xfrm>
            <a:off x="6713828" y="1387496"/>
            <a:ext cx="4510087" cy="617578"/>
          </a:xfrm>
        </p:spPr>
        <p:txBody>
          <a:bodyPr anchor="ctr">
            <a:noAutofit/>
          </a:bodyPr>
          <a:lstStyle>
            <a:lvl1pPr marL="0" indent="0">
              <a:buNone/>
              <a:defRPr sz="2800" b="1" i="0">
                <a:solidFill>
                  <a:srgbClr val="47C3D3"/>
                </a:solidFill>
                <a:latin typeface="Montserrat" pitchFamily="2" charset="77"/>
                <a:ea typeface="Open Sans" panose="020B0606030504020204" pitchFamily="34" charset="0"/>
                <a:cs typeface="Open Sans" panose="020B0606030504020204" pitchFamily="34" charset="0"/>
              </a:defRPr>
            </a:lvl1pPr>
          </a:lstStyle>
          <a:p>
            <a:pPr lvl="0"/>
            <a:r>
              <a:rPr lang="en-US"/>
              <a:t>Click to edit Master text styles</a:t>
            </a:r>
          </a:p>
        </p:txBody>
      </p:sp>
      <p:sp>
        <p:nvSpPr>
          <p:cNvPr id="7" name="Text Placeholder 2">
            <a:extLst>
              <a:ext uri="{FF2B5EF4-FFF2-40B4-BE49-F238E27FC236}">
                <a16:creationId xmlns:a16="http://schemas.microsoft.com/office/drawing/2014/main" id="{88108002-1B9F-0FF3-636B-CE8E5EA5019B}"/>
              </a:ext>
            </a:extLst>
          </p:cNvPr>
          <p:cNvSpPr>
            <a:spLocks noGrp="1"/>
          </p:cNvSpPr>
          <p:nvPr>
            <p:ph idx="1"/>
          </p:nvPr>
        </p:nvSpPr>
        <p:spPr>
          <a:xfrm>
            <a:off x="515492" y="2125979"/>
            <a:ext cx="5071904" cy="4050983"/>
          </a:xfrm>
          <a:prstGeom prst="rect">
            <a:avLst/>
          </a:prstGeom>
        </p:spPr>
        <p:txBody>
          <a:bodyPr vert="horz" lIns="91440" tIns="45720" rIns="91440" bIns="45720" rtlCol="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pic>
        <p:nvPicPr>
          <p:cNvPr id="9" name="Picture 8" descr="A white letter on a black background&#10;&#10;Description automatically generated">
            <a:extLst>
              <a:ext uri="{FF2B5EF4-FFF2-40B4-BE49-F238E27FC236}">
                <a16:creationId xmlns:a16="http://schemas.microsoft.com/office/drawing/2014/main" id="{F7CBCB48-0A3A-E2FB-F965-EEB11BBE8F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10663" y="263119"/>
            <a:ext cx="1355411" cy="417918"/>
          </a:xfrm>
          <a:prstGeom prst="rect">
            <a:avLst/>
          </a:prstGeom>
        </p:spPr>
      </p:pic>
      <p:sp>
        <p:nvSpPr>
          <p:cNvPr id="6" name="Slide Number Placeholder 5">
            <a:extLst>
              <a:ext uri="{FF2B5EF4-FFF2-40B4-BE49-F238E27FC236}">
                <a16:creationId xmlns:a16="http://schemas.microsoft.com/office/drawing/2014/main" id="{34E04F23-695A-FA67-1317-64B10CCC9212}"/>
              </a:ext>
            </a:extLst>
          </p:cNvPr>
          <p:cNvSpPr>
            <a:spLocks noGrp="1"/>
          </p:cNvSpPr>
          <p:nvPr>
            <p:ph type="sldNum" sz="quarter" idx="4"/>
          </p:nvPr>
        </p:nvSpPr>
        <p:spPr>
          <a:xfrm>
            <a:off x="9342120" y="6356350"/>
            <a:ext cx="2743200" cy="365125"/>
          </a:xfrm>
          <a:prstGeom prst="rect">
            <a:avLst/>
          </a:prstGeom>
        </p:spPr>
        <p:txBody>
          <a:bodyPr vert="horz" lIns="91440" tIns="45720" rIns="91440" bIns="45720" rtlCol="0" anchor="ctr"/>
          <a:lstStyle>
            <a:lvl1pPr algn="r">
              <a:defRPr sz="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9351F8F8-671E-4936-9348-438055DD13B4}" type="slidenum">
              <a:rPr lang="en-IN" smtClean="0"/>
              <a:pPr/>
              <a:t>‹#›</a:t>
            </a:fld>
            <a:endParaRPr lang="en-IN"/>
          </a:p>
        </p:txBody>
      </p:sp>
      <p:sp>
        <p:nvSpPr>
          <p:cNvPr id="8" name="Title 9">
            <a:extLst>
              <a:ext uri="{FF2B5EF4-FFF2-40B4-BE49-F238E27FC236}">
                <a16:creationId xmlns:a16="http://schemas.microsoft.com/office/drawing/2014/main" id="{76417B87-F717-3E7F-ABC8-42A1030DA0DD}"/>
              </a:ext>
            </a:extLst>
          </p:cNvPr>
          <p:cNvSpPr>
            <a:spLocks noGrp="1"/>
          </p:cNvSpPr>
          <p:nvPr>
            <p:ph type="title"/>
          </p:nvPr>
        </p:nvSpPr>
        <p:spPr>
          <a:xfrm>
            <a:off x="515492" y="1285846"/>
            <a:ext cx="5071904" cy="776531"/>
          </a:xfrm>
        </p:spPr>
        <p:txBody>
          <a:bodyPr>
            <a:noAutofit/>
          </a:bodyPr>
          <a:lstStyle>
            <a:lvl1pPr>
              <a:defRPr sz="3200"/>
            </a:lvl1pPr>
          </a:lstStyle>
          <a:p>
            <a:r>
              <a:rPr lang="en-US"/>
              <a:t>Click to edit Master title style</a:t>
            </a:r>
          </a:p>
        </p:txBody>
      </p:sp>
    </p:spTree>
    <p:extLst>
      <p:ext uri="{BB962C8B-B14F-4D97-AF65-F5344CB8AC3E}">
        <p14:creationId xmlns:p14="http://schemas.microsoft.com/office/powerpoint/2010/main" val="10114337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ide by Side 3a">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B03B57B3-D4B7-9FA5-932D-FC4CDF207373}"/>
              </a:ext>
            </a:extLst>
          </p:cNvPr>
          <p:cNvSpPr/>
          <p:nvPr userDrawn="1"/>
        </p:nvSpPr>
        <p:spPr>
          <a:xfrm>
            <a:off x="0" y="0"/>
            <a:ext cx="4431031" cy="6858000"/>
          </a:xfrm>
          <a:prstGeom prst="rect">
            <a:avLst/>
          </a:prstGeom>
          <a:solidFill>
            <a:srgbClr val="2432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2" name="Group 1">
            <a:extLst>
              <a:ext uri="{FF2B5EF4-FFF2-40B4-BE49-F238E27FC236}">
                <a16:creationId xmlns:a16="http://schemas.microsoft.com/office/drawing/2014/main" id="{5AF2ADFD-B2A2-DCD5-4204-BB9D986F23FC}"/>
              </a:ext>
            </a:extLst>
          </p:cNvPr>
          <p:cNvGrpSpPr/>
          <p:nvPr userDrawn="1"/>
        </p:nvGrpSpPr>
        <p:grpSpPr>
          <a:xfrm>
            <a:off x="5766976" y="866690"/>
            <a:ext cx="6425024" cy="5734948"/>
            <a:chOff x="3828105" y="445187"/>
            <a:chExt cx="7697736" cy="6870965"/>
          </a:xfrm>
        </p:grpSpPr>
        <p:sp>
          <p:nvSpPr>
            <p:cNvPr id="3" name="Freeform: Shape 12">
              <a:extLst>
                <a:ext uri="{FF2B5EF4-FFF2-40B4-BE49-F238E27FC236}">
                  <a16:creationId xmlns:a16="http://schemas.microsoft.com/office/drawing/2014/main" id="{2F709CE4-8296-4E73-E4C0-5ED8A6081DE8}"/>
                </a:ext>
              </a:extLst>
            </p:cNvPr>
            <p:cNvSpPr/>
            <p:nvPr userDrawn="1"/>
          </p:nvSpPr>
          <p:spPr>
            <a:xfrm>
              <a:off x="4654875" y="4451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6350" cap="flat">
              <a:solidFill>
                <a:schemeClr val="accent1">
                  <a:alpha val="15000"/>
                </a:schemeClr>
              </a:solidFill>
              <a:prstDash val="solid"/>
              <a:miter/>
            </a:ln>
          </p:spPr>
          <p:txBody>
            <a:bodyPr rtlCol="0" anchor="ctr"/>
            <a:lstStyle/>
            <a:p>
              <a:endParaRPr lang="en-US" sz="1350"/>
            </a:p>
          </p:txBody>
        </p:sp>
        <p:sp>
          <p:nvSpPr>
            <p:cNvPr id="4" name="Freeform: Shape 12">
              <a:extLst>
                <a:ext uri="{FF2B5EF4-FFF2-40B4-BE49-F238E27FC236}">
                  <a16:creationId xmlns:a16="http://schemas.microsoft.com/office/drawing/2014/main" id="{614CBDF0-D509-5625-FBDC-55824BA9A8CF}"/>
                </a:ext>
              </a:extLst>
            </p:cNvPr>
            <p:cNvSpPr/>
            <p:nvPr userDrawn="1"/>
          </p:nvSpPr>
          <p:spPr>
            <a:xfrm>
              <a:off x="4807275" y="5975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6350" cap="flat">
              <a:solidFill>
                <a:schemeClr val="accent1">
                  <a:alpha val="15000"/>
                </a:schemeClr>
              </a:solidFill>
              <a:prstDash val="solid"/>
              <a:miter/>
            </a:ln>
          </p:spPr>
          <p:txBody>
            <a:bodyPr rtlCol="0" anchor="ctr"/>
            <a:lstStyle/>
            <a:p>
              <a:endParaRPr lang="en-US" sz="1350"/>
            </a:p>
          </p:txBody>
        </p:sp>
        <p:sp>
          <p:nvSpPr>
            <p:cNvPr id="5" name="Freeform: Shape 12">
              <a:extLst>
                <a:ext uri="{FF2B5EF4-FFF2-40B4-BE49-F238E27FC236}">
                  <a16:creationId xmlns:a16="http://schemas.microsoft.com/office/drawing/2014/main" id="{D602DE12-0006-1A2E-5C0A-01605CE83103}"/>
                </a:ext>
              </a:extLst>
            </p:cNvPr>
            <p:cNvSpPr/>
            <p:nvPr userDrawn="1"/>
          </p:nvSpPr>
          <p:spPr>
            <a:xfrm>
              <a:off x="3828105" y="525249"/>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6350" cap="flat">
              <a:solidFill>
                <a:schemeClr val="accent1">
                  <a:alpha val="15000"/>
                </a:schemeClr>
              </a:solidFill>
              <a:prstDash val="solid"/>
              <a:miter/>
            </a:ln>
          </p:spPr>
          <p:txBody>
            <a:bodyPr rtlCol="0" anchor="ctr"/>
            <a:lstStyle/>
            <a:p>
              <a:endParaRPr lang="en-US" sz="1350"/>
            </a:p>
          </p:txBody>
        </p:sp>
      </p:grpSp>
      <p:sp>
        <p:nvSpPr>
          <p:cNvPr id="7" name="Text Placeholder 2">
            <a:extLst>
              <a:ext uri="{FF2B5EF4-FFF2-40B4-BE49-F238E27FC236}">
                <a16:creationId xmlns:a16="http://schemas.microsoft.com/office/drawing/2014/main" id="{88108002-1B9F-0FF3-636B-CE8E5EA5019B}"/>
              </a:ext>
            </a:extLst>
          </p:cNvPr>
          <p:cNvSpPr>
            <a:spLocks noGrp="1"/>
          </p:cNvSpPr>
          <p:nvPr>
            <p:ph idx="1"/>
          </p:nvPr>
        </p:nvSpPr>
        <p:spPr>
          <a:xfrm>
            <a:off x="5205057" y="2040966"/>
            <a:ext cx="6486120" cy="4353732"/>
          </a:xfrm>
          <a:prstGeom prst="rect">
            <a:avLst/>
          </a:prstGeom>
        </p:spPr>
        <p:txBody>
          <a:bodyPr vert="horz" lIns="91440" tIns="45720" rIns="91440" bIns="45720" rtlCol="0">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Text Placeholder 2">
            <a:extLst>
              <a:ext uri="{FF2B5EF4-FFF2-40B4-BE49-F238E27FC236}">
                <a16:creationId xmlns:a16="http://schemas.microsoft.com/office/drawing/2014/main" id="{0B3A19F2-F370-F17A-76F6-21154132C451}"/>
              </a:ext>
            </a:extLst>
          </p:cNvPr>
          <p:cNvSpPr>
            <a:spLocks noGrp="1"/>
          </p:cNvSpPr>
          <p:nvPr>
            <p:ph idx="15"/>
          </p:nvPr>
        </p:nvSpPr>
        <p:spPr>
          <a:xfrm>
            <a:off x="371355" y="1097280"/>
            <a:ext cx="3833748" cy="5092215"/>
          </a:xfrm>
          <a:prstGeom prst="rect">
            <a:avLst/>
          </a:prstGeom>
        </p:spPr>
        <p:txBody>
          <a:bodyPr vert="horz" lIns="91440" tIns="45720" rIns="91440" bIns="45720" rtlCol="0">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pic>
        <p:nvPicPr>
          <p:cNvPr id="10" name="Picture 9" descr="A white letter on a black background&#10;&#10;Description automatically generated">
            <a:extLst>
              <a:ext uri="{FF2B5EF4-FFF2-40B4-BE49-F238E27FC236}">
                <a16:creationId xmlns:a16="http://schemas.microsoft.com/office/drawing/2014/main" id="{09BA77DB-A47F-B5EB-94C2-ABBF1CBCD3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1355" y="250587"/>
            <a:ext cx="1355410" cy="417918"/>
          </a:xfrm>
          <a:prstGeom prst="rect">
            <a:avLst/>
          </a:prstGeom>
        </p:spPr>
      </p:pic>
      <p:sp>
        <p:nvSpPr>
          <p:cNvPr id="6" name="Slide Number Placeholder 5">
            <a:extLst>
              <a:ext uri="{FF2B5EF4-FFF2-40B4-BE49-F238E27FC236}">
                <a16:creationId xmlns:a16="http://schemas.microsoft.com/office/drawing/2014/main" id="{54FC397E-FB75-C3FF-79E8-E29FBFE1C2D8}"/>
              </a:ext>
            </a:extLst>
          </p:cNvPr>
          <p:cNvSpPr>
            <a:spLocks noGrp="1"/>
          </p:cNvSpPr>
          <p:nvPr>
            <p:ph type="sldNum" sz="quarter" idx="4"/>
          </p:nvPr>
        </p:nvSpPr>
        <p:spPr>
          <a:xfrm>
            <a:off x="9342120" y="6356350"/>
            <a:ext cx="2743200" cy="365125"/>
          </a:xfrm>
          <a:prstGeom prst="rect">
            <a:avLst/>
          </a:prstGeom>
        </p:spPr>
        <p:txBody>
          <a:bodyPr vert="horz" lIns="91440" tIns="45720" rIns="91440" bIns="45720" rtlCol="0" anchor="ctr"/>
          <a:lstStyle>
            <a:lvl1pPr algn="r">
              <a:defRPr sz="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9351F8F8-671E-4936-9348-438055DD13B4}" type="slidenum">
              <a:rPr lang="en-IN" smtClean="0"/>
              <a:pPr/>
              <a:t>‹#›</a:t>
            </a:fld>
            <a:endParaRPr lang="en-IN"/>
          </a:p>
        </p:txBody>
      </p:sp>
      <p:sp>
        <p:nvSpPr>
          <p:cNvPr id="8" name="Title 9">
            <a:extLst>
              <a:ext uri="{FF2B5EF4-FFF2-40B4-BE49-F238E27FC236}">
                <a16:creationId xmlns:a16="http://schemas.microsoft.com/office/drawing/2014/main" id="{A1170C3D-EAE2-EB28-3AE3-24007DBF361B}"/>
              </a:ext>
            </a:extLst>
          </p:cNvPr>
          <p:cNvSpPr>
            <a:spLocks noGrp="1"/>
          </p:cNvSpPr>
          <p:nvPr>
            <p:ph type="title"/>
          </p:nvPr>
        </p:nvSpPr>
        <p:spPr>
          <a:xfrm>
            <a:off x="5205057" y="1197610"/>
            <a:ext cx="6486120" cy="776531"/>
          </a:xfrm>
        </p:spPr>
        <p:txBody>
          <a:bodyPr>
            <a:noAutofit/>
          </a:bodyPr>
          <a:lstStyle>
            <a:lvl1pPr>
              <a:defRPr sz="3200"/>
            </a:lvl1pPr>
          </a:lstStyle>
          <a:p>
            <a:r>
              <a:rPr lang="en-US"/>
              <a:t>Click to edit Master title style</a:t>
            </a:r>
          </a:p>
        </p:txBody>
      </p:sp>
    </p:spTree>
    <p:extLst>
      <p:ext uri="{BB962C8B-B14F-4D97-AF65-F5344CB8AC3E}">
        <p14:creationId xmlns:p14="http://schemas.microsoft.com/office/powerpoint/2010/main" val="3822694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gradFill flip="none" rotWithShape="1">
          <a:gsLst>
            <a:gs pos="0">
              <a:schemeClr val="accent3">
                <a:lumMod val="71000"/>
              </a:schemeClr>
            </a:gs>
            <a:gs pos="34000">
              <a:schemeClr val="accent3">
                <a:lumMod val="94000"/>
              </a:schemeClr>
            </a:gs>
            <a:gs pos="61000">
              <a:schemeClr val="accent3">
                <a:lumMod val="84000"/>
              </a:schemeClr>
            </a:gs>
            <a:gs pos="97000">
              <a:schemeClr val="accent3">
                <a:lumMod val="37865"/>
              </a:schemeClr>
            </a:gs>
          </a:gsLst>
          <a:lin ang="10800000" scaled="1"/>
          <a:tileRect/>
        </a:gradFill>
        <a:effectLst/>
      </p:bgPr>
    </p:bg>
    <p:spTree>
      <p:nvGrpSpPr>
        <p:cNvPr id="1" name=""/>
        <p:cNvGrpSpPr/>
        <p:nvPr/>
      </p:nvGrpSpPr>
      <p:grpSpPr>
        <a:xfrm>
          <a:off x="0" y="0"/>
          <a:ext cx="0" cy="0"/>
          <a:chOff x="0" y="0"/>
          <a:chExt cx="0" cy="0"/>
        </a:xfrm>
      </p:grpSpPr>
      <p:sp>
        <p:nvSpPr>
          <p:cNvPr id="1024" name="Freeform: Shape 12">
            <a:extLst>
              <a:ext uri="{FF2B5EF4-FFF2-40B4-BE49-F238E27FC236}">
                <a16:creationId xmlns:a16="http://schemas.microsoft.com/office/drawing/2014/main" id="{42490621-BF2D-C895-9F6F-24498CEA750E}"/>
              </a:ext>
            </a:extLst>
          </p:cNvPr>
          <p:cNvSpPr/>
          <p:nvPr userDrawn="1"/>
        </p:nvSpPr>
        <p:spPr>
          <a:xfrm>
            <a:off x="7079832" y="1237981"/>
            <a:ext cx="4866402" cy="4866401"/>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3175" cap="flat">
            <a:solidFill>
              <a:schemeClr val="accent2">
                <a:lumMod val="40000"/>
                <a:lumOff val="60000"/>
              </a:schemeClr>
            </a:solidFill>
            <a:prstDash val="solid"/>
            <a:miter/>
          </a:ln>
        </p:spPr>
        <p:txBody>
          <a:bodyPr rtlCol="0" anchor="ctr"/>
          <a:lstStyle/>
          <a:p>
            <a:endParaRPr lang="en-US" sz="1350"/>
          </a:p>
        </p:txBody>
      </p:sp>
      <p:sp>
        <p:nvSpPr>
          <p:cNvPr id="63" name="Freeform: Shape 12">
            <a:extLst>
              <a:ext uri="{FF2B5EF4-FFF2-40B4-BE49-F238E27FC236}">
                <a16:creationId xmlns:a16="http://schemas.microsoft.com/office/drawing/2014/main" id="{21EA9FEA-427C-E781-AC27-10CEF35DEDF0}"/>
              </a:ext>
            </a:extLst>
          </p:cNvPr>
          <p:cNvSpPr/>
          <p:nvPr userDrawn="1"/>
        </p:nvSpPr>
        <p:spPr>
          <a:xfrm>
            <a:off x="7219233" y="826892"/>
            <a:ext cx="4866402" cy="4866401"/>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3175" cap="flat">
            <a:solidFill>
              <a:schemeClr val="accent5">
                <a:alpha val="75000"/>
              </a:schemeClr>
            </a:solidFill>
            <a:prstDash val="solid"/>
            <a:miter/>
          </a:ln>
        </p:spPr>
        <p:txBody>
          <a:bodyPr rtlCol="0" anchor="ctr"/>
          <a:lstStyle/>
          <a:p>
            <a:endParaRPr lang="en-US" sz="1350"/>
          </a:p>
        </p:txBody>
      </p:sp>
      <p:sp>
        <p:nvSpPr>
          <p:cNvPr id="60" name="Freeform: Shape 12">
            <a:extLst>
              <a:ext uri="{FF2B5EF4-FFF2-40B4-BE49-F238E27FC236}">
                <a16:creationId xmlns:a16="http://schemas.microsoft.com/office/drawing/2014/main" id="{3FA83C1F-4C57-B906-5835-F50BB1887E53}"/>
              </a:ext>
            </a:extLst>
          </p:cNvPr>
          <p:cNvSpPr/>
          <p:nvPr/>
        </p:nvSpPr>
        <p:spPr>
          <a:xfrm>
            <a:off x="7692694" y="1032436"/>
            <a:ext cx="4866402" cy="4866401"/>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3175" cap="flat">
            <a:solidFill>
              <a:schemeClr val="accent2"/>
            </a:solidFill>
            <a:prstDash val="solid"/>
            <a:miter/>
          </a:ln>
        </p:spPr>
        <p:txBody>
          <a:bodyPr rtlCol="0" anchor="ctr"/>
          <a:lstStyle/>
          <a:p>
            <a:endParaRPr lang="en-US" sz="1350"/>
          </a:p>
        </p:txBody>
      </p:sp>
      <p:sp>
        <p:nvSpPr>
          <p:cNvPr id="49" name="TextBox 48">
            <a:extLst>
              <a:ext uri="{FF2B5EF4-FFF2-40B4-BE49-F238E27FC236}">
                <a16:creationId xmlns:a16="http://schemas.microsoft.com/office/drawing/2014/main" id="{734974B3-E720-7D59-4290-E9655D3D2007}"/>
              </a:ext>
            </a:extLst>
          </p:cNvPr>
          <p:cNvSpPr txBox="1"/>
          <p:nvPr userDrawn="1"/>
        </p:nvSpPr>
        <p:spPr>
          <a:xfrm>
            <a:off x="3702755" y="-587022"/>
            <a:ext cx="184731" cy="369332"/>
          </a:xfrm>
          <a:prstGeom prst="rect">
            <a:avLst/>
          </a:prstGeom>
          <a:noFill/>
        </p:spPr>
        <p:txBody>
          <a:bodyPr wrap="none" rtlCol="0">
            <a:spAutoFit/>
          </a:bodyPr>
          <a:lstStyle/>
          <a:p>
            <a:endParaRPr lang="en-US"/>
          </a:p>
        </p:txBody>
      </p:sp>
      <p:grpSp>
        <p:nvGrpSpPr>
          <p:cNvPr id="2" name="Group 1">
            <a:extLst>
              <a:ext uri="{FF2B5EF4-FFF2-40B4-BE49-F238E27FC236}">
                <a16:creationId xmlns:a16="http://schemas.microsoft.com/office/drawing/2014/main" id="{1123CF50-A685-0432-D95A-D13E6BD295F7}"/>
              </a:ext>
            </a:extLst>
          </p:cNvPr>
          <p:cNvGrpSpPr/>
          <p:nvPr userDrawn="1"/>
        </p:nvGrpSpPr>
        <p:grpSpPr>
          <a:xfrm>
            <a:off x="9846966" y="6373968"/>
            <a:ext cx="2640892" cy="457138"/>
            <a:chOff x="245766" y="6272744"/>
            <a:chExt cx="2640892" cy="457138"/>
          </a:xfrm>
        </p:grpSpPr>
        <p:sp>
          <p:nvSpPr>
            <p:cNvPr id="3" name="Google Shape;166;p25">
              <a:extLst>
                <a:ext uri="{FF2B5EF4-FFF2-40B4-BE49-F238E27FC236}">
                  <a16:creationId xmlns:a16="http://schemas.microsoft.com/office/drawing/2014/main" id="{5856A730-7E26-0DF3-95E0-727D200CA417}"/>
                </a:ext>
              </a:extLst>
            </p:cNvPr>
            <p:cNvSpPr txBox="1"/>
            <p:nvPr/>
          </p:nvSpPr>
          <p:spPr>
            <a:xfrm>
              <a:off x="1393247" y="6272744"/>
              <a:ext cx="1493411" cy="457138"/>
            </a:xfrm>
            <a:prstGeom prst="rect">
              <a:avLst/>
            </a:prstGeom>
            <a:noFill/>
            <a:ln>
              <a:noFill/>
            </a:ln>
          </p:spPr>
          <p:txBody>
            <a:bodyPr spcFirstLastPara="1" wrap="square" lIns="121900" tIns="60933" rIns="121900" bIns="60933" anchor="t" anchorCtr="0">
              <a:noAutofit/>
            </a:bodyPr>
            <a:lstStyle/>
            <a:p>
              <a:pPr defTabSz="1219170"/>
              <a:r>
                <a:rPr lang="en" sz="1800" b="0">
                  <a:solidFill>
                    <a:schemeClr val="accent2"/>
                  </a:solidFill>
                  <a:latin typeface="Open Sans" panose="020B0606030504020204" pitchFamily="34" charset="0"/>
                  <a:ea typeface="Open Sans" panose="020B0606030504020204" pitchFamily="34" charset="0"/>
                  <a:cs typeface="Open Sans" panose="020B0606030504020204" pitchFamily="34" charset="0"/>
                  <a:sym typeface="Century Gothic"/>
                </a:rPr>
                <a:t>:  </a:t>
              </a:r>
              <a:r>
                <a:rPr lang="en" sz="1800" b="0">
                  <a:solidFill>
                    <a:schemeClr val="accent2"/>
                  </a:solidFill>
                  <a:latin typeface="Open Sans" panose="020B0606030504020204" pitchFamily="34" charset="0"/>
                  <a:ea typeface="Open Sans" panose="020B0606030504020204" pitchFamily="34" charset="0"/>
                  <a:cs typeface="Open Sans" panose="020B0606030504020204" pitchFamily="34" charset="0"/>
                  <a:sym typeface="Work Sans"/>
                </a:rPr>
                <a:t>ASUR</a:t>
              </a:r>
              <a:endParaRPr sz="1800" b="0">
                <a:solidFill>
                  <a:schemeClr val="accent2"/>
                </a:solidFill>
                <a:latin typeface="Open Sans" panose="020B0606030504020204" pitchFamily="34" charset="0"/>
                <a:ea typeface="Open Sans" panose="020B0606030504020204" pitchFamily="34" charset="0"/>
                <a:cs typeface="Open Sans" panose="020B0606030504020204" pitchFamily="34" charset="0"/>
                <a:sym typeface="Work Sans"/>
              </a:endParaRPr>
            </a:p>
          </p:txBody>
        </p:sp>
        <p:pic>
          <p:nvPicPr>
            <p:cNvPr id="5" name="Picture 4" descr="Nasdaq logo in transparent PNG and vectorized SVG formats">
              <a:extLst>
                <a:ext uri="{FF2B5EF4-FFF2-40B4-BE49-F238E27FC236}">
                  <a16:creationId xmlns:a16="http://schemas.microsoft.com/office/drawing/2014/main" id="{5DD62BA5-4BD7-7F11-FAA3-130117DE877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5766" y="6272744"/>
              <a:ext cx="1237129" cy="35100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 Placeholder 16">
            <a:extLst>
              <a:ext uri="{FF2B5EF4-FFF2-40B4-BE49-F238E27FC236}">
                <a16:creationId xmlns:a16="http://schemas.microsoft.com/office/drawing/2014/main" id="{009D29BE-028C-B1ED-2500-859EC380B3ED}"/>
              </a:ext>
            </a:extLst>
          </p:cNvPr>
          <p:cNvSpPr>
            <a:spLocks noGrp="1"/>
          </p:cNvSpPr>
          <p:nvPr>
            <p:ph type="body" sz="quarter" idx="14" hasCustomPrompt="1"/>
          </p:nvPr>
        </p:nvSpPr>
        <p:spPr>
          <a:xfrm>
            <a:off x="872119" y="2110297"/>
            <a:ext cx="8372169" cy="430855"/>
          </a:xfrm>
        </p:spPr>
        <p:txBody>
          <a:bodyPr lIns="0" anchor="ctr">
            <a:noAutofit/>
          </a:bodyPr>
          <a:lstStyle>
            <a:lvl1pPr marL="0" indent="0" algn="l">
              <a:buNone/>
              <a:defRPr sz="14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Access to Capital. Staying Compliant. Managing Talent.</a:t>
            </a:r>
          </a:p>
        </p:txBody>
      </p:sp>
      <p:sp>
        <p:nvSpPr>
          <p:cNvPr id="7" name="Title 1">
            <a:extLst>
              <a:ext uri="{FF2B5EF4-FFF2-40B4-BE49-F238E27FC236}">
                <a16:creationId xmlns:a16="http://schemas.microsoft.com/office/drawing/2014/main" id="{12E4459A-B0E8-4F08-8F2A-16263F383C22}"/>
              </a:ext>
            </a:extLst>
          </p:cNvPr>
          <p:cNvSpPr>
            <a:spLocks noGrp="1"/>
          </p:cNvSpPr>
          <p:nvPr>
            <p:ph type="title" hasCustomPrompt="1"/>
          </p:nvPr>
        </p:nvSpPr>
        <p:spPr>
          <a:xfrm>
            <a:off x="872120" y="1463040"/>
            <a:ext cx="8372169" cy="647257"/>
          </a:xfrm>
        </p:spPr>
        <p:txBody>
          <a:bodyPr lIns="0"/>
          <a:lstStyle>
            <a:lvl1pPr algn="l">
              <a:defRPr>
                <a:solidFill>
                  <a:schemeClr val="accent2"/>
                </a:solidFill>
              </a:defRPr>
            </a:lvl1pPr>
          </a:lstStyle>
          <a:p>
            <a:r>
              <a:rPr lang="en-US"/>
              <a:t>Presentation Title</a:t>
            </a:r>
          </a:p>
        </p:txBody>
      </p:sp>
      <p:pic>
        <p:nvPicPr>
          <p:cNvPr id="8" name="Picture 7" descr="A white letter on a black background&#10;&#10;Description automatically generated">
            <a:extLst>
              <a:ext uri="{FF2B5EF4-FFF2-40B4-BE49-F238E27FC236}">
                <a16:creationId xmlns:a16="http://schemas.microsoft.com/office/drawing/2014/main" id="{D7D2A508-9FBE-B7A2-A0F9-4172EBEDA3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4400" y="914400"/>
            <a:ext cx="1371600" cy="422910"/>
          </a:xfrm>
          <a:prstGeom prst="rect">
            <a:avLst/>
          </a:prstGeom>
        </p:spPr>
      </p:pic>
    </p:spTree>
    <p:extLst>
      <p:ext uri="{BB962C8B-B14F-4D97-AF65-F5344CB8AC3E}">
        <p14:creationId xmlns:p14="http://schemas.microsoft.com/office/powerpoint/2010/main" val="25269714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ide by Side 3b">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B03B57B3-D4B7-9FA5-932D-FC4CDF207373}"/>
              </a:ext>
            </a:extLst>
          </p:cNvPr>
          <p:cNvSpPr/>
          <p:nvPr userDrawn="1"/>
        </p:nvSpPr>
        <p:spPr>
          <a:xfrm>
            <a:off x="7760968" y="0"/>
            <a:ext cx="4431031" cy="6858000"/>
          </a:xfrm>
          <a:prstGeom prst="rect">
            <a:avLst/>
          </a:prstGeom>
          <a:solidFill>
            <a:srgbClr val="2432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2" name="Group 1">
            <a:extLst>
              <a:ext uri="{FF2B5EF4-FFF2-40B4-BE49-F238E27FC236}">
                <a16:creationId xmlns:a16="http://schemas.microsoft.com/office/drawing/2014/main" id="{5AF2ADFD-B2A2-DCD5-4204-BB9D986F23FC}"/>
              </a:ext>
            </a:extLst>
          </p:cNvPr>
          <p:cNvGrpSpPr/>
          <p:nvPr userDrawn="1"/>
        </p:nvGrpSpPr>
        <p:grpSpPr>
          <a:xfrm>
            <a:off x="-774026" y="0"/>
            <a:ext cx="6425024" cy="5734948"/>
            <a:chOff x="3828105" y="445187"/>
            <a:chExt cx="7697736" cy="6870965"/>
          </a:xfrm>
        </p:grpSpPr>
        <p:sp>
          <p:nvSpPr>
            <p:cNvPr id="3" name="Freeform: Shape 12">
              <a:extLst>
                <a:ext uri="{FF2B5EF4-FFF2-40B4-BE49-F238E27FC236}">
                  <a16:creationId xmlns:a16="http://schemas.microsoft.com/office/drawing/2014/main" id="{2F709CE4-8296-4E73-E4C0-5ED8A6081DE8}"/>
                </a:ext>
              </a:extLst>
            </p:cNvPr>
            <p:cNvSpPr/>
            <p:nvPr userDrawn="1"/>
          </p:nvSpPr>
          <p:spPr>
            <a:xfrm>
              <a:off x="4654875" y="4451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6350" cap="flat">
              <a:solidFill>
                <a:schemeClr val="accent1">
                  <a:alpha val="15000"/>
                </a:schemeClr>
              </a:solidFill>
              <a:prstDash val="solid"/>
              <a:miter/>
            </a:ln>
          </p:spPr>
          <p:txBody>
            <a:bodyPr rtlCol="0" anchor="ctr"/>
            <a:lstStyle/>
            <a:p>
              <a:endParaRPr lang="en-US" sz="1350"/>
            </a:p>
          </p:txBody>
        </p:sp>
        <p:sp>
          <p:nvSpPr>
            <p:cNvPr id="4" name="Freeform: Shape 12">
              <a:extLst>
                <a:ext uri="{FF2B5EF4-FFF2-40B4-BE49-F238E27FC236}">
                  <a16:creationId xmlns:a16="http://schemas.microsoft.com/office/drawing/2014/main" id="{614CBDF0-D509-5625-FBDC-55824BA9A8CF}"/>
                </a:ext>
              </a:extLst>
            </p:cNvPr>
            <p:cNvSpPr/>
            <p:nvPr userDrawn="1"/>
          </p:nvSpPr>
          <p:spPr>
            <a:xfrm>
              <a:off x="4807275" y="5975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6350" cap="flat">
              <a:solidFill>
                <a:schemeClr val="accent1">
                  <a:alpha val="15000"/>
                </a:schemeClr>
              </a:solidFill>
              <a:prstDash val="solid"/>
              <a:miter/>
            </a:ln>
          </p:spPr>
          <p:txBody>
            <a:bodyPr rtlCol="0" anchor="ctr"/>
            <a:lstStyle/>
            <a:p>
              <a:endParaRPr lang="en-US" sz="1350"/>
            </a:p>
          </p:txBody>
        </p:sp>
        <p:sp>
          <p:nvSpPr>
            <p:cNvPr id="5" name="Freeform: Shape 12">
              <a:extLst>
                <a:ext uri="{FF2B5EF4-FFF2-40B4-BE49-F238E27FC236}">
                  <a16:creationId xmlns:a16="http://schemas.microsoft.com/office/drawing/2014/main" id="{D602DE12-0006-1A2E-5C0A-01605CE83103}"/>
                </a:ext>
              </a:extLst>
            </p:cNvPr>
            <p:cNvSpPr/>
            <p:nvPr userDrawn="1"/>
          </p:nvSpPr>
          <p:spPr>
            <a:xfrm>
              <a:off x="3828105" y="525249"/>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6350" cap="flat">
              <a:solidFill>
                <a:schemeClr val="accent1">
                  <a:alpha val="15000"/>
                </a:schemeClr>
              </a:solidFill>
              <a:prstDash val="solid"/>
              <a:miter/>
            </a:ln>
          </p:spPr>
          <p:txBody>
            <a:bodyPr rtlCol="0" anchor="ctr"/>
            <a:lstStyle/>
            <a:p>
              <a:endParaRPr lang="en-US" sz="1350"/>
            </a:p>
          </p:txBody>
        </p:sp>
      </p:grpSp>
      <p:sp>
        <p:nvSpPr>
          <p:cNvPr id="7" name="Text Placeholder 2">
            <a:extLst>
              <a:ext uri="{FF2B5EF4-FFF2-40B4-BE49-F238E27FC236}">
                <a16:creationId xmlns:a16="http://schemas.microsoft.com/office/drawing/2014/main" id="{88108002-1B9F-0FF3-636B-CE8E5EA5019B}"/>
              </a:ext>
            </a:extLst>
          </p:cNvPr>
          <p:cNvSpPr>
            <a:spLocks noGrp="1"/>
          </p:cNvSpPr>
          <p:nvPr>
            <p:ph idx="1"/>
          </p:nvPr>
        </p:nvSpPr>
        <p:spPr>
          <a:xfrm>
            <a:off x="457200" y="1887991"/>
            <a:ext cx="6486120" cy="4353732"/>
          </a:xfrm>
          <a:prstGeom prst="rect">
            <a:avLst/>
          </a:prstGeom>
        </p:spPr>
        <p:txBody>
          <a:bodyPr vert="horz" lIns="91440" tIns="45720" rIns="91440" bIns="45720" rtlCol="0">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Text Placeholder 2">
            <a:extLst>
              <a:ext uri="{FF2B5EF4-FFF2-40B4-BE49-F238E27FC236}">
                <a16:creationId xmlns:a16="http://schemas.microsoft.com/office/drawing/2014/main" id="{0B3A19F2-F370-F17A-76F6-21154132C451}"/>
              </a:ext>
            </a:extLst>
          </p:cNvPr>
          <p:cNvSpPr>
            <a:spLocks noGrp="1"/>
          </p:cNvSpPr>
          <p:nvPr>
            <p:ph idx="15"/>
          </p:nvPr>
        </p:nvSpPr>
        <p:spPr>
          <a:xfrm>
            <a:off x="8132323" y="1097280"/>
            <a:ext cx="3833748" cy="5092215"/>
          </a:xfrm>
          <a:prstGeom prst="rect">
            <a:avLst/>
          </a:prstGeom>
        </p:spPr>
        <p:txBody>
          <a:bodyPr vert="horz" lIns="91440" tIns="45720" rIns="91440" bIns="45720" rtlCol="0">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pic>
        <p:nvPicPr>
          <p:cNvPr id="10" name="Picture 9" descr="A white letter on a black background&#10;&#10;Description automatically generated">
            <a:extLst>
              <a:ext uri="{FF2B5EF4-FFF2-40B4-BE49-F238E27FC236}">
                <a16:creationId xmlns:a16="http://schemas.microsoft.com/office/drawing/2014/main" id="{09BA77DB-A47F-B5EB-94C2-ABBF1CBCD3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10663" y="256362"/>
            <a:ext cx="1355410" cy="417918"/>
          </a:xfrm>
          <a:prstGeom prst="rect">
            <a:avLst/>
          </a:prstGeom>
        </p:spPr>
      </p:pic>
      <p:sp>
        <p:nvSpPr>
          <p:cNvPr id="6" name="Slide Number Placeholder 5">
            <a:extLst>
              <a:ext uri="{FF2B5EF4-FFF2-40B4-BE49-F238E27FC236}">
                <a16:creationId xmlns:a16="http://schemas.microsoft.com/office/drawing/2014/main" id="{6059FA13-EFBE-A832-8FDF-228C1E3BFB0C}"/>
              </a:ext>
            </a:extLst>
          </p:cNvPr>
          <p:cNvSpPr>
            <a:spLocks noGrp="1"/>
          </p:cNvSpPr>
          <p:nvPr>
            <p:ph type="sldNum" sz="quarter" idx="4"/>
          </p:nvPr>
        </p:nvSpPr>
        <p:spPr>
          <a:xfrm>
            <a:off x="9342120" y="6356350"/>
            <a:ext cx="2743200" cy="365125"/>
          </a:xfrm>
          <a:prstGeom prst="rect">
            <a:avLst/>
          </a:prstGeom>
        </p:spPr>
        <p:txBody>
          <a:bodyPr vert="horz" lIns="91440" tIns="45720" rIns="91440" bIns="45720" rtlCol="0" anchor="ctr"/>
          <a:lstStyle>
            <a:lvl1pPr algn="r">
              <a:defRPr sz="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9351F8F8-671E-4936-9348-438055DD13B4}" type="slidenum">
              <a:rPr lang="en-IN" smtClean="0"/>
              <a:pPr/>
              <a:t>‹#›</a:t>
            </a:fld>
            <a:endParaRPr lang="en-IN"/>
          </a:p>
        </p:txBody>
      </p:sp>
      <p:sp>
        <p:nvSpPr>
          <p:cNvPr id="8" name="Title 9">
            <a:extLst>
              <a:ext uri="{FF2B5EF4-FFF2-40B4-BE49-F238E27FC236}">
                <a16:creationId xmlns:a16="http://schemas.microsoft.com/office/drawing/2014/main" id="{7D8CEBD1-F392-ED76-26D1-DB2A5AA9BC07}"/>
              </a:ext>
            </a:extLst>
          </p:cNvPr>
          <p:cNvSpPr>
            <a:spLocks noGrp="1"/>
          </p:cNvSpPr>
          <p:nvPr>
            <p:ph type="title"/>
          </p:nvPr>
        </p:nvSpPr>
        <p:spPr>
          <a:xfrm>
            <a:off x="457200" y="1051082"/>
            <a:ext cx="6486120" cy="776531"/>
          </a:xfrm>
        </p:spPr>
        <p:txBody>
          <a:bodyPr>
            <a:noAutofit/>
          </a:bodyPr>
          <a:lstStyle>
            <a:lvl1pPr>
              <a:defRPr sz="3200"/>
            </a:lvl1pPr>
          </a:lstStyle>
          <a:p>
            <a:r>
              <a:rPr lang="en-US"/>
              <a:t>Click to edit Master title style</a:t>
            </a:r>
          </a:p>
        </p:txBody>
      </p:sp>
    </p:spTree>
    <p:extLst>
      <p:ext uri="{BB962C8B-B14F-4D97-AF65-F5344CB8AC3E}">
        <p14:creationId xmlns:p14="http://schemas.microsoft.com/office/powerpoint/2010/main" val="36497655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g Idea 1">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F452ED1-8242-AC30-FD4A-B37D58EEE25D}"/>
              </a:ext>
            </a:extLst>
          </p:cNvPr>
          <p:cNvSpPr/>
          <p:nvPr userDrawn="1"/>
        </p:nvSpPr>
        <p:spPr>
          <a:xfrm>
            <a:off x="0" y="1783093"/>
            <a:ext cx="12192000" cy="3441290"/>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E420EA41-A910-94F7-6DF1-5A119B8ECC22}"/>
              </a:ext>
            </a:extLst>
          </p:cNvPr>
          <p:cNvGrpSpPr/>
          <p:nvPr userDrawn="1"/>
        </p:nvGrpSpPr>
        <p:grpSpPr>
          <a:xfrm>
            <a:off x="3144138" y="938112"/>
            <a:ext cx="6425024" cy="5734948"/>
            <a:chOff x="3828105" y="445187"/>
            <a:chExt cx="7697736" cy="6870965"/>
          </a:xfrm>
        </p:grpSpPr>
        <p:sp>
          <p:nvSpPr>
            <p:cNvPr id="4" name="Freeform: Shape 12">
              <a:extLst>
                <a:ext uri="{FF2B5EF4-FFF2-40B4-BE49-F238E27FC236}">
                  <a16:creationId xmlns:a16="http://schemas.microsoft.com/office/drawing/2014/main" id="{8830121E-2CB2-E229-52D5-2201F5CDAB30}"/>
                </a:ext>
              </a:extLst>
            </p:cNvPr>
            <p:cNvSpPr/>
            <p:nvPr userDrawn="1"/>
          </p:nvSpPr>
          <p:spPr>
            <a:xfrm>
              <a:off x="4654875" y="4451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3175" cap="flat">
              <a:solidFill>
                <a:schemeClr val="accent5">
                  <a:alpha val="20000"/>
                </a:schemeClr>
              </a:solidFill>
              <a:prstDash val="solid"/>
              <a:miter/>
            </a:ln>
          </p:spPr>
          <p:txBody>
            <a:bodyPr rtlCol="0" anchor="ctr"/>
            <a:lstStyle/>
            <a:p>
              <a:endParaRPr lang="en-US" sz="1350"/>
            </a:p>
          </p:txBody>
        </p:sp>
        <p:sp>
          <p:nvSpPr>
            <p:cNvPr id="5" name="Freeform: Shape 12">
              <a:extLst>
                <a:ext uri="{FF2B5EF4-FFF2-40B4-BE49-F238E27FC236}">
                  <a16:creationId xmlns:a16="http://schemas.microsoft.com/office/drawing/2014/main" id="{07BBDB87-E4C6-61A0-152C-E5C6F5AC140A}"/>
                </a:ext>
              </a:extLst>
            </p:cNvPr>
            <p:cNvSpPr/>
            <p:nvPr userDrawn="1"/>
          </p:nvSpPr>
          <p:spPr>
            <a:xfrm>
              <a:off x="4807275" y="5975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3175" cap="flat">
              <a:solidFill>
                <a:schemeClr val="accent5">
                  <a:alpha val="20000"/>
                </a:schemeClr>
              </a:solidFill>
              <a:prstDash val="solid"/>
              <a:miter/>
            </a:ln>
          </p:spPr>
          <p:txBody>
            <a:bodyPr rtlCol="0" anchor="ctr"/>
            <a:lstStyle/>
            <a:p>
              <a:endParaRPr lang="en-US" sz="1350"/>
            </a:p>
          </p:txBody>
        </p:sp>
        <p:sp>
          <p:nvSpPr>
            <p:cNvPr id="8" name="Freeform: Shape 12">
              <a:extLst>
                <a:ext uri="{FF2B5EF4-FFF2-40B4-BE49-F238E27FC236}">
                  <a16:creationId xmlns:a16="http://schemas.microsoft.com/office/drawing/2014/main" id="{E1A5916F-3848-3F8A-9B65-802B393C2E44}"/>
                </a:ext>
              </a:extLst>
            </p:cNvPr>
            <p:cNvSpPr/>
            <p:nvPr userDrawn="1"/>
          </p:nvSpPr>
          <p:spPr>
            <a:xfrm>
              <a:off x="3828105" y="525249"/>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3175" cap="flat">
              <a:solidFill>
                <a:schemeClr val="accent5">
                  <a:alpha val="20000"/>
                </a:schemeClr>
              </a:solidFill>
              <a:prstDash val="solid"/>
              <a:miter/>
            </a:ln>
          </p:spPr>
          <p:txBody>
            <a:bodyPr rtlCol="0" anchor="ctr"/>
            <a:lstStyle/>
            <a:p>
              <a:endParaRPr lang="en-US" sz="1350"/>
            </a:p>
          </p:txBody>
        </p:sp>
      </p:grpSp>
      <p:sp>
        <p:nvSpPr>
          <p:cNvPr id="6" name="Text Placeholder 23">
            <a:extLst>
              <a:ext uri="{FF2B5EF4-FFF2-40B4-BE49-F238E27FC236}">
                <a16:creationId xmlns:a16="http://schemas.microsoft.com/office/drawing/2014/main" id="{837E20C7-4798-DBDD-FD64-8993CCDBD97B}"/>
              </a:ext>
            </a:extLst>
          </p:cNvPr>
          <p:cNvSpPr>
            <a:spLocks noGrp="1"/>
          </p:cNvSpPr>
          <p:nvPr userDrawn="1">
            <p:ph type="body" sz="quarter" idx="12"/>
          </p:nvPr>
        </p:nvSpPr>
        <p:spPr>
          <a:xfrm>
            <a:off x="3308729" y="4096048"/>
            <a:ext cx="8065985" cy="544778"/>
          </a:xfrm>
        </p:spPr>
        <p:txBody>
          <a:bodyPr anchor="ctr">
            <a:noAutofit/>
          </a:bodyPr>
          <a:lstStyle>
            <a:lvl1pPr marL="0" indent="0" algn="l">
              <a:buNone/>
              <a:defRPr sz="32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 text styles</a:t>
            </a:r>
          </a:p>
        </p:txBody>
      </p:sp>
      <p:sp>
        <p:nvSpPr>
          <p:cNvPr id="10" name="Teardrop 9">
            <a:extLst>
              <a:ext uri="{FF2B5EF4-FFF2-40B4-BE49-F238E27FC236}">
                <a16:creationId xmlns:a16="http://schemas.microsoft.com/office/drawing/2014/main" id="{309B0041-2B84-865C-29E1-9CD84D938280}"/>
              </a:ext>
            </a:extLst>
          </p:cNvPr>
          <p:cNvSpPr/>
          <p:nvPr userDrawn="1"/>
        </p:nvSpPr>
        <p:spPr>
          <a:xfrm rot="5400000">
            <a:off x="1940769" y="2986995"/>
            <a:ext cx="1050969" cy="1050969"/>
          </a:xfrm>
          <a:prstGeom prst="teardrop">
            <a:avLst/>
          </a:prstGeom>
          <a:solidFill>
            <a:srgbClr val="FDBE5D">
              <a:alpha val="8219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Title 13">
            <a:extLst>
              <a:ext uri="{FF2B5EF4-FFF2-40B4-BE49-F238E27FC236}">
                <a16:creationId xmlns:a16="http://schemas.microsoft.com/office/drawing/2014/main" id="{A97373FF-A268-FAFF-F445-A0CE9B9D2C5A}"/>
              </a:ext>
            </a:extLst>
          </p:cNvPr>
          <p:cNvSpPr>
            <a:spLocks noGrp="1"/>
          </p:cNvSpPr>
          <p:nvPr>
            <p:ph type="title"/>
          </p:nvPr>
        </p:nvSpPr>
        <p:spPr>
          <a:xfrm>
            <a:off x="3308730" y="2978253"/>
            <a:ext cx="8065986" cy="1050970"/>
          </a:xfrm>
        </p:spPr>
        <p:txBody>
          <a:bodyPr/>
          <a:lstStyle>
            <a:lvl1pPr>
              <a:defRPr>
                <a:solidFill>
                  <a:schemeClr val="bg1"/>
                </a:solidFill>
              </a:defRPr>
            </a:lvl1pPr>
          </a:lstStyle>
          <a:p>
            <a:r>
              <a:rPr lang="en-US"/>
              <a:t>Click to edit Master title style</a:t>
            </a:r>
          </a:p>
        </p:txBody>
      </p:sp>
      <p:sp>
        <p:nvSpPr>
          <p:cNvPr id="15" name="Teardrop 14">
            <a:extLst>
              <a:ext uri="{FF2B5EF4-FFF2-40B4-BE49-F238E27FC236}">
                <a16:creationId xmlns:a16="http://schemas.microsoft.com/office/drawing/2014/main" id="{88A14D0E-D7C4-65B2-FAFD-5C394C95FA30}"/>
              </a:ext>
            </a:extLst>
          </p:cNvPr>
          <p:cNvSpPr/>
          <p:nvPr userDrawn="1"/>
        </p:nvSpPr>
        <p:spPr>
          <a:xfrm rot="5400000">
            <a:off x="2093169" y="3149227"/>
            <a:ext cx="1050969" cy="1050969"/>
          </a:xfrm>
          <a:prstGeom prst="teardrop">
            <a:avLst/>
          </a:prstGeom>
          <a:solidFill>
            <a:srgbClr val="FDBE5D">
              <a:alpha val="8219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Slide Number Placeholder 5">
            <a:extLst>
              <a:ext uri="{FF2B5EF4-FFF2-40B4-BE49-F238E27FC236}">
                <a16:creationId xmlns:a16="http://schemas.microsoft.com/office/drawing/2014/main" id="{219C2B28-19AF-949B-6646-B434FEE64CD0}"/>
              </a:ext>
            </a:extLst>
          </p:cNvPr>
          <p:cNvSpPr>
            <a:spLocks noGrp="1"/>
          </p:cNvSpPr>
          <p:nvPr>
            <p:ph type="sldNum" sz="quarter" idx="4"/>
          </p:nvPr>
        </p:nvSpPr>
        <p:spPr>
          <a:xfrm>
            <a:off x="9342120" y="6356350"/>
            <a:ext cx="2743200" cy="365125"/>
          </a:xfrm>
          <a:prstGeom prst="rect">
            <a:avLst/>
          </a:prstGeom>
        </p:spPr>
        <p:txBody>
          <a:bodyPr vert="horz" lIns="91440" tIns="45720" rIns="91440" bIns="45720" rtlCol="0" anchor="ctr"/>
          <a:lstStyle>
            <a:lvl1pPr algn="r">
              <a:defRPr sz="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9351F8F8-671E-4936-9348-438055DD13B4}" type="slidenum">
              <a:rPr lang="en-IN" smtClean="0"/>
              <a:pPr/>
              <a:t>‹#›</a:t>
            </a:fld>
            <a:endParaRPr lang="en-IN"/>
          </a:p>
        </p:txBody>
      </p:sp>
      <p:sp>
        <p:nvSpPr>
          <p:cNvPr id="16" name="Rectangle 15">
            <a:extLst>
              <a:ext uri="{FF2B5EF4-FFF2-40B4-BE49-F238E27FC236}">
                <a16:creationId xmlns:a16="http://schemas.microsoft.com/office/drawing/2014/main" id="{5954AEAC-0BA9-8115-1DC8-E6D637EEF4FE}"/>
              </a:ext>
            </a:extLst>
          </p:cNvPr>
          <p:cNvSpPr/>
          <p:nvPr userDrawn="1"/>
        </p:nvSpPr>
        <p:spPr>
          <a:xfrm>
            <a:off x="9831" y="0"/>
            <a:ext cx="10028903" cy="17830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37E5016-007A-1A11-290C-3A1E9FA6AF90}"/>
              </a:ext>
            </a:extLst>
          </p:cNvPr>
          <p:cNvSpPr/>
          <p:nvPr userDrawn="1"/>
        </p:nvSpPr>
        <p:spPr>
          <a:xfrm>
            <a:off x="0" y="5224383"/>
            <a:ext cx="12192000" cy="16336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27561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g Idea 2">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F452ED1-8242-AC30-FD4A-B37D58EEE25D}"/>
              </a:ext>
            </a:extLst>
          </p:cNvPr>
          <p:cNvSpPr/>
          <p:nvPr userDrawn="1"/>
        </p:nvSpPr>
        <p:spPr>
          <a:xfrm>
            <a:off x="0" y="1783093"/>
            <a:ext cx="12192000" cy="3441290"/>
          </a:xfrm>
          <a:prstGeom prst="rect">
            <a:avLst/>
          </a:prstGeom>
          <a:gradFill flip="none" rotWithShape="1">
            <a:gsLst>
              <a:gs pos="0">
                <a:schemeClr val="accent3">
                  <a:lumMod val="89000"/>
                </a:schemeClr>
              </a:gs>
              <a:gs pos="23000">
                <a:schemeClr val="accent3">
                  <a:lumMod val="99000"/>
                </a:schemeClr>
              </a:gs>
              <a:gs pos="69000">
                <a:schemeClr val="accent3">
                  <a:lumMod val="75000"/>
                </a:schemeClr>
              </a:gs>
              <a:gs pos="97000">
                <a:schemeClr val="accent3">
                  <a:lumMod val="7000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E420EA41-A910-94F7-6DF1-5A119B8ECC22}"/>
              </a:ext>
            </a:extLst>
          </p:cNvPr>
          <p:cNvGrpSpPr/>
          <p:nvPr userDrawn="1"/>
        </p:nvGrpSpPr>
        <p:grpSpPr>
          <a:xfrm>
            <a:off x="3144138" y="938112"/>
            <a:ext cx="6425024" cy="5734948"/>
            <a:chOff x="3828105" y="445187"/>
            <a:chExt cx="7697736" cy="6870965"/>
          </a:xfrm>
        </p:grpSpPr>
        <p:sp>
          <p:nvSpPr>
            <p:cNvPr id="4" name="Freeform: Shape 12">
              <a:extLst>
                <a:ext uri="{FF2B5EF4-FFF2-40B4-BE49-F238E27FC236}">
                  <a16:creationId xmlns:a16="http://schemas.microsoft.com/office/drawing/2014/main" id="{8830121E-2CB2-E229-52D5-2201F5CDAB30}"/>
                </a:ext>
              </a:extLst>
            </p:cNvPr>
            <p:cNvSpPr/>
            <p:nvPr userDrawn="1"/>
          </p:nvSpPr>
          <p:spPr>
            <a:xfrm>
              <a:off x="4654875" y="4451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3175" cap="flat">
              <a:solidFill>
                <a:schemeClr val="accent5">
                  <a:alpha val="20000"/>
                </a:schemeClr>
              </a:solidFill>
              <a:prstDash val="solid"/>
              <a:miter/>
            </a:ln>
          </p:spPr>
          <p:txBody>
            <a:bodyPr rtlCol="0" anchor="ctr"/>
            <a:lstStyle/>
            <a:p>
              <a:endParaRPr lang="en-US" sz="1350"/>
            </a:p>
          </p:txBody>
        </p:sp>
        <p:sp>
          <p:nvSpPr>
            <p:cNvPr id="5" name="Freeform: Shape 12">
              <a:extLst>
                <a:ext uri="{FF2B5EF4-FFF2-40B4-BE49-F238E27FC236}">
                  <a16:creationId xmlns:a16="http://schemas.microsoft.com/office/drawing/2014/main" id="{07BBDB87-E4C6-61A0-152C-E5C6F5AC140A}"/>
                </a:ext>
              </a:extLst>
            </p:cNvPr>
            <p:cNvSpPr/>
            <p:nvPr userDrawn="1"/>
          </p:nvSpPr>
          <p:spPr>
            <a:xfrm>
              <a:off x="4807275" y="5975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3175" cap="flat">
              <a:solidFill>
                <a:schemeClr val="accent5">
                  <a:alpha val="20000"/>
                </a:schemeClr>
              </a:solidFill>
              <a:prstDash val="solid"/>
              <a:miter/>
            </a:ln>
          </p:spPr>
          <p:txBody>
            <a:bodyPr rtlCol="0" anchor="ctr"/>
            <a:lstStyle/>
            <a:p>
              <a:endParaRPr lang="en-US" sz="1350"/>
            </a:p>
          </p:txBody>
        </p:sp>
        <p:sp>
          <p:nvSpPr>
            <p:cNvPr id="8" name="Freeform: Shape 12">
              <a:extLst>
                <a:ext uri="{FF2B5EF4-FFF2-40B4-BE49-F238E27FC236}">
                  <a16:creationId xmlns:a16="http://schemas.microsoft.com/office/drawing/2014/main" id="{E1A5916F-3848-3F8A-9B65-802B393C2E44}"/>
                </a:ext>
              </a:extLst>
            </p:cNvPr>
            <p:cNvSpPr/>
            <p:nvPr userDrawn="1"/>
          </p:nvSpPr>
          <p:spPr>
            <a:xfrm>
              <a:off x="3828105" y="525249"/>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3175" cap="flat">
              <a:solidFill>
                <a:schemeClr val="accent5">
                  <a:alpha val="20000"/>
                </a:schemeClr>
              </a:solidFill>
              <a:prstDash val="solid"/>
              <a:miter/>
            </a:ln>
          </p:spPr>
          <p:txBody>
            <a:bodyPr rtlCol="0" anchor="ctr"/>
            <a:lstStyle/>
            <a:p>
              <a:endParaRPr lang="en-US" sz="1350"/>
            </a:p>
          </p:txBody>
        </p:sp>
      </p:grpSp>
      <p:sp>
        <p:nvSpPr>
          <p:cNvPr id="6" name="Text Placeholder 23">
            <a:extLst>
              <a:ext uri="{FF2B5EF4-FFF2-40B4-BE49-F238E27FC236}">
                <a16:creationId xmlns:a16="http://schemas.microsoft.com/office/drawing/2014/main" id="{837E20C7-4798-DBDD-FD64-8993CCDBD97B}"/>
              </a:ext>
            </a:extLst>
          </p:cNvPr>
          <p:cNvSpPr>
            <a:spLocks noGrp="1"/>
          </p:cNvSpPr>
          <p:nvPr userDrawn="1">
            <p:ph type="body" sz="quarter" idx="12"/>
          </p:nvPr>
        </p:nvSpPr>
        <p:spPr>
          <a:xfrm>
            <a:off x="3308729" y="4096048"/>
            <a:ext cx="8065985" cy="544778"/>
          </a:xfrm>
        </p:spPr>
        <p:txBody>
          <a:bodyPr anchor="ctr">
            <a:noAutofit/>
          </a:bodyPr>
          <a:lstStyle>
            <a:lvl1pPr marL="0" indent="0" algn="l">
              <a:buNone/>
              <a:defRPr sz="32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 text styles</a:t>
            </a:r>
          </a:p>
        </p:txBody>
      </p:sp>
      <p:sp>
        <p:nvSpPr>
          <p:cNvPr id="10" name="Teardrop 9">
            <a:extLst>
              <a:ext uri="{FF2B5EF4-FFF2-40B4-BE49-F238E27FC236}">
                <a16:creationId xmlns:a16="http://schemas.microsoft.com/office/drawing/2014/main" id="{309B0041-2B84-865C-29E1-9CD84D938280}"/>
              </a:ext>
            </a:extLst>
          </p:cNvPr>
          <p:cNvSpPr/>
          <p:nvPr userDrawn="1"/>
        </p:nvSpPr>
        <p:spPr>
          <a:xfrm rot="5400000">
            <a:off x="1940769" y="2986995"/>
            <a:ext cx="1050969" cy="1050969"/>
          </a:xfrm>
          <a:prstGeom prst="teardrop">
            <a:avLst/>
          </a:prstGeom>
          <a:solidFill>
            <a:srgbClr val="FDBE5D">
              <a:alpha val="8219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Title 13">
            <a:extLst>
              <a:ext uri="{FF2B5EF4-FFF2-40B4-BE49-F238E27FC236}">
                <a16:creationId xmlns:a16="http://schemas.microsoft.com/office/drawing/2014/main" id="{A97373FF-A268-FAFF-F445-A0CE9B9D2C5A}"/>
              </a:ext>
            </a:extLst>
          </p:cNvPr>
          <p:cNvSpPr>
            <a:spLocks noGrp="1"/>
          </p:cNvSpPr>
          <p:nvPr>
            <p:ph type="title"/>
          </p:nvPr>
        </p:nvSpPr>
        <p:spPr>
          <a:xfrm>
            <a:off x="3308730" y="2978253"/>
            <a:ext cx="8065986" cy="1050970"/>
          </a:xfrm>
        </p:spPr>
        <p:txBody>
          <a:bodyPr/>
          <a:lstStyle>
            <a:lvl1pPr>
              <a:defRPr>
                <a:solidFill>
                  <a:schemeClr val="bg1"/>
                </a:solidFill>
              </a:defRPr>
            </a:lvl1pPr>
          </a:lstStyle>
          <a:p>
            <a:r>
              <a:rPr lang="en-US"/>
              <a:t>Click to edit Master title style</a:t>
            </a:r>
          </a:p>
        </p:txBody>
      </p:sp>
      <p:sp>
        <p:nvSpPr>
          <p:cNvPr id="15" name="Teardrop 14">
            <a:extLst>
              <a:ext uri="{FF2B5EF4-FFF2-40B4-BE49-F238E27FC236}">
                <a16:creationId xmlns:a16="http://schemas.microsoft.com/office/drawing/2014/main" id="{88A14D0E-D7C4-65B2-FAFD-5C394C95FA30}"/>
              </a:ext>
            </a:extLst>
          </p:cNvPr>
          <p:cNvSpPr/>
          <p:nvPr userDrawn="1"/>
        </p:nvSpPr>
        <p:spPr>
          <a:xfrm rot="5400000">
            <a:off x="2093169" y="3149227"/>
            <a:ext cx="1050969" cy="1050969"/>
          </a:xfrm>
          <a:prstGeom prst="teardrop">
            <a:avLst/>
          </a:prstGeom>
          <a:solidFill>
            <a:srgbClr val="FDBE5D">
              <a:alpha val="8219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Slide Number Placeholder 5">
            <a:extLst>
              <a:ext uri="{FF2B5EF4-FFF2-40B4-BE49-F238E27FC236}">
                <a16:creationId xmlns:a16="http://schemas.microsoft.com/office/drawing/2014/main" id="{219C2B28-19AF-949B-6646-B434FEE64CD0}"/>
              </a:ext>
            </a:extLst>
          </p:cNvPr>
          <p:cNvSpPr>
            <a:spLocks noGrp="1"/>
          </p:cNvSpPr>
          <p:nvPr>
            <p:ph type="sldNum" sz="quarter" idx="4"/>
          </p:nvPr>
        </p:nvSpPr>
        <p:spPr>
          <a:xfrm>
            <a:off x="9342120" y="6356350"/>
            <a:ext cx="2743200" cy="365125"/>
          </a:xfrm>
          <a:prstGeom prst="rect">
            <a:avLst/>
          </a:prstGeom>
        </p:spPr>
        <p:txBody>
          <a:bodyPr vert="horz" lIns="91440" tIns="45720" rIns="91440" bIns="45720" rtlCol="0" anchor="ctr"/>
          <a:lstStyle>
            <a:lvl1pPr algn="r">
              <a:defRPr sz="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9351F8F8-671E-4936-9348-438055DD13B4}" type="slidenum">
              <a:rPr lang="en-IN" smtClean="0"/>
              <a:pPr/>
              <a:t>‹#›</a:t>
            </a:fld>
            <a:endParaRPr lang="en-IN"/>
          </a:p>
        </p:txBody>
      </p:sp>
      <p:sp>
        <p:nvSpPr>
          <p:cNvPr id="16" name="Rectangle 15">
            <a:extLst>
              <a:ext uri="{FF2B5EF4-FFF2-40B4-BE49-F238E27FC236}">
                <a16:creationId xmlns:a16="http://schemas.microsoft.com/office/drawing/2014/main" id="{5954AEAC-0BA9-8115-1DC8-E6D637EEF4FE}"/>
              </a:ext>
            </a:extLst>
          </p:cNvPr>
          <p:cNvSpPr/>
          <p:nvPr userDrawn="1"/>
        </p:nvSpPr>
        <p:spPr>
          <a:xfrm>
            <a:off x="9831" y="0"/>
            <a:ext cx="10028903" cy="17830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37E5016-007A-1A11-290C-3A1E9FA6AF90}"/>
              </a:ext>
            </a:extLst>
          </p:cNvPr>
          <p:cNvSpPr/>
          <p:nvPr userDrawn="1"/>
        </p:nvSpPr>
        <p:spPr>
          <a:xfrm>
            <a:off x="0" y="5224383"/>
            <a:ext cx="12192000" cy="16336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25303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ig Idea 3">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F452ED1-8242-AC30-FD4A-B37D58EEE25D}"/>
              </a:ext>
            </a:extLst>
          </p:cNvPr>
          <p:cNvSpPr/>
          <p:nvPr userDrawn="1"/>
        </p:nvSpPr>
        <p:spPr>
          <a:xfrm>
            <a:off x="0" y="1783093"/>
            <a:ext cx="12192000" cy="3441290"/>
          </a:xfrm>
          <a:prstGeom prst="rect">
            <a:avLst/>
          </a:prstGeom>
          <a:gradFill flip="none" rotWithShape="1">
            <a:gsLst>
              <a:gs pos="0">
                <a:schemeClr val="accent5">
                  <a:lumMod val="40000"/>
                  <a:lumOff val="60000"/>
                </a:schemeClr>
              </a:gs>
              <a:gs pos="22000">
                <a:schemeClr val="accent5">
                  <a:lumMod val="95000"/>
                  <a:lumOff val="5000"/>
                </a:schemeClr>
              </a:gs>
              <a:gs pos="100000">
                <a:schemeClr val="accent5">
                  <a:lumMod val="60000"/>
                </a:schemeClr>
              </a:gs>
            </a:gsLst>
            <a:path path="circle">
              <a:fillToRect l="50000" t="130000" r="50000" b="-3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E420EA41-A910-94F7-6DF1-5A119B8ECC22}"/>
              </a:ext>
            </a:extLst>
          </p:cNvPr>
          <p:cNvGrpSpPr/>
          <p:nvPr userDrawn="1"/>
        </p:nvGrpSpPr>
        <p:grpSpPr>
          <a:xfrm>
            <a:off x="3144138" y="938112"/>
            <a:ext cx="6425024" cy="5734948"/>
            <a:chOff x="3828105" y="445187"/>
            <a:chExt cx="7697736" cy="6870965"/>
          </a:xfrm>
        </p:grpSpPr>
        <p:sp>
          <p:nvSpPr>
            <p:cNvPr id="4" name="Freeform: Shape 12">
              <a:extLst>
                <a:ext uri="{FF2B5EF4-FFF2-40B4-BE49-F238E27FC236}">
                  <a16:creationId xmlns:a16="http://schemas.microsoft.com/office/drawing/2014/main" id="{8830121E-2CB2-E229-52D5-2201F5CDAB30}"/>
                </a:ext>
              </a:extLst>
            </p:cNvPr>
            <p:cNvSpPr/>
            <p:nvPr userDrawn="1"/>
          </p:nvSpPr>
          <p:spPr>
            <a:xfrm>
              <a:off x="4654875" y="4451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3175" cap="flat">
              <a:solidFill>
                <a:schemeClr val="accent5">
                  <a:alpha val="20000"/>
                </a:schemeClr>
              </a:solidFill>
              <a:prstDash val="solid"/>
              <a:miter/>
            </a:ln>
          </p:spPr>
          <p:txBody>
            <a:bodyPr rtlCol="0" anchor="ctr"/>
            <a:lstStyle/>
            <a:p>
              <a:endParaRPr lang="en-US" sz="1350"/>
            </a:p>
          </p:txBody>
        </p:sp>
        <p:sp>
          <p:nvSpPr>
            <p:cNvPr id="5" name="Freeform: Shape 12">
              <a:extLst>
                <a:ext uri="{FF2B5EF4-FFF2-40B4-BE49-F238E27FC236}">
                  <a16:creationId xmlns:a16="http://schemas.microsoft.com/office/drawing/2014/main" id="{07BBDB87-E4C6-61A0-152C-E5C6F5AC140A}"/>
                </a:ext>
              </a:extLst>
            </p:cNvPr>
            <p:cNvSpPr/>
            <p:nvPr userDrawn="1"/>
          </p:nvSpPr>
          <p:spPr>
            <a:xfrm>
              <a:off x="4807275" y="5975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3175" cap="flat">
              <a:solidFill>
                <a:schemeClr val="accent5">
                  <a:alpha val="20000"/>
                </a:schemeClr>
              </a:solidFill>
              <a:prstDash val="solid"/>
              <a:miter/>
            </a:ln>
          </p:spPr>
          <p:txBody>
            <a:bodyPr rtlCol="0" anchor="ctr"/>
            <a:lstStyle/>
            <a:p>
              <a:endParaRPr lang="en-US" sz="1350"/>
            </a:p>
          </p:txBody>
        </p:sp>
        <p:sp>
          <p:nvSpPr>
            <p:cNvPr id="8" name="Freeform: Shape 12">
              <a:extLst>
                <a:ext uri="{FF2B5EF4-FFF2-40B4-BE49-F238E27FC236}">
                  <a16:creationId xmlns:a16="http://schemas.microsoft.com/office/drawing/2014/main" id="{E1A5916F-3848-3F8A-9B65-802B393C2E44}"/>
                </a:ext>
              </a:extLst>
            </p:cNvPr>
            <p:cNvSpPr/>
            <p:nvPr userDrawn="1"/>
          </p:nvSpPr>
          <p:spPr>
            <a:xfrm>
              <a:off x="3828105" y="525249"/>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3175" cap="flat">
              <a:solidFill>
                <a:schemeClr val="accent5">
                  <a:alpha val="20000"/>
                </a:schemeClr>
              </a:solidFill>
              <a:prstDash val="solid"/>
              <a:miter/>
            </a:ln>
          </p:spPr>
          <p:txBody>
            <a:bodyPr rtlCol="0" anchor="ctr"/>
            <a:lstStyle/>
            <a:p>
              <a:endParaRPr lang="en-US" sz="1350"/>
            </a:p>
          </p:txBody>
        </p:sp>
      </p:grpSp>
      <p:sp>
        <p:nvSpPr>
          <p:cNvPr id="6" name="Text Placeholder 23">
            <a:extLst>
              <a:ext uri="{FF2B5EF4-FFF2-40B4-BE49-F238E27FC236}">
                <a16:creationId xmlns:a16="http://schemas.microsoft.com/office/drawing/2014/main" id="{837E20C7-4798-DBDD-FD64-8993CCDBD97B}"/>
              </a:ext>
            </a:extLst>
          </p:cNvPr>
          <p:cNvSpPr>
            <a:spLocks noGrp="1"/>
          </p:cNvSpPr>
          <p:nvPr userDrawn="1">
            <p:ph type="body" sz="quarter" idx="12"/>
          </p:nvPr>
        </p:nvSpPr>
        <p:spPr>
          <a:xfrm>
            <a:off x="3308729" y="4096048"/>
            <a:ext cx="8065985" cy="544778"/>
          </a:xfrm>
        </p:spPr>
        <p:txBody>
          <a:bodyPr anchor="ctr">
            <a:noAutofit/>
          </a:bodyPr>
          <a:lstStyle>
            <a:lvl1pPr marL="0" indent="0" algn="l">
              <a:buNone/>
              <a:defRPr sz="3200" b="0">
                <a:solidFill>
                  <a:schemeClr val="accent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 text styles</a:t>
            </a:r>
          </a:p>
        </p:txBody>
      </p:sp>
      <p:sp>
        <p:nvSpPr>
          <p:cNvPr id="10" name="Teardrop 9">
            <a:extLst>
              <a:ext uri="{FF2B5EF4-FFF2-40B4-BE49-F238E27FC236}">
                <a16:creationId xmlns:a16="http://schemas.microsoft.com/office/drawing/2014/main" id="{309B0041-2B84-865C-29E1-9CD84D938280}"/>
              </a:ext>
            </a:extLst>
          </p:cNvPr>
          <p:cNvSpPr/>
          <p:nvPr userDrawn="1"/>
        </p:nvSpPr>
        <p:spPr>
          <a:xfrm rot="5400000">
            <a:off x="1940769" y="2986995"/>
            <a:ext cx="1050969" cy="1050969"/>
          </a:xfrm>
          <a:prstGeom prst="teardrop">
            <a:avLst/>
          </a:prstGeom>
          <a:solidFill>
            <a:schemeClr val="accent3">
              <a:alpha val="4978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Title 13">
            <a:extLst>
              <a:ext uri="{FF2B5EF4-FFF2-40B4-BE49-F238E27FC236}">
                <a16:creationId xmlns:a16="http://schemas.microsoft.com/office/drawing/2014/main" id="{A97373FF-A268-FAFF-F445-A0CE9B9D2C5A}"/>
              </a:ext>
            </a:extLst>
          </p:cNvPr>
          <p:cNvSpPr>
            <a:spLocks noGrp="1"/>
          </p:cNvSpPr>
          <p:nvPr>
            <p:ph type="title"/>
          </p:nvPr>
        </p:nvSpPr>
        <p:spPr>
          <a:xfrm>
            <a:off x="3308730" y="2978253"/>
            <a:ext cx="8065986" cy="1050970"/>
          </a:xfrm>
        </p:spPr>
        <p:txBody>
          <a:bodyPr/>
          <a:lstStyle>
            <a:lvl1pPr>
              <a:defRPr>
                <a:solidFill>
                  <a:schemeClr val="accent3"/>
                </a:solidFill>
              </a:defRPr>
            </a:lvl1pPr>
          </a:lstStyle>
          <a:p>
            <a:r>
              <a:rPr lang="en-US"/>
              <a:t>Click to edit Master title style</a:t>
            </a:r>
          </a:p>
        </p:txBody>
      </p:sp>
      <p:sp>
        <p:nvSpPr>
          <p:cNvPr id="15" name="Teardrop 14">
            <a:extLst>
              <a:ext uri="{FF2B5EF4-FFF2-40B4-BE49-F238E27FC236}">
                <a16:creationId xmlns:a16="http://schemas.microsoft.com/office/drawing/2014/main" id="{88A14D0E-D7C4-65B2-FAFD-5C394C95FA30}"/>
              </a:ext>
            </a:extLst>
          </p:cNvPr>
          <p:cNvSpPr/>
          <p:nvPr userDrawn="1"/>
        </p:nvSpPr>
        <p:spPr>
          <a:xfrm rot="5400000">
            <a:off x="2093169" y="3149227"/>
            <a:ext cx="1050969" cy="1050969"/>
          </a:xfrm>
          <a:prstGeom prst="teardrop">
            <a:avLst/>
          </a:prstGeom>
          <a:solidFill>
            <a:schemeClr val="accent3">
              <a:alpha val="4978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Slide Number Placeholder 5">
            <a:extLst>
              <a:ext uri="{FF2B5EF4-FFF2-40B4-BE49-F238E27FC236}">
                <a16:creationId xmlns:a16="http://schemas.microsoft.com/office/drawing/2014/main" id="{219C2B28-19AF-949B-6646-B434FEE64CD0}"/>
              </a:ext>
            </a:extLst>
          </p:cNvPr>
          <p:cNvSpPr>
            <a:spLocks noGrp="1"/>
          </p:cNvSpPr>
          <p:nvPr>
            <p:ph type="sldNum" sz="quarter" idx="4"/>
          </p:nvPr>
        </p:nvSpPr>
        <p:spPr>
          <a:xfrm>
            <a:off x="9342120" y="6356350"/>
            <a:ext cx="2743200" cy="365125"/>
          </a:xfrm>
          <a:prstGeom prst="rect">
            <a:avLst/>
          </a:prstGeom>
        </p:spPr>
        <p:txBody>
          <a:bodyPr vert="horz" lIns="91440" tIns="45720" rIns="91440" bIns="45720" rtlCol="0" anchor="ctr"/>
          <a:lstStyle>
            <a:lvl1pPr algn="r">
              <a:defRPr sz="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9351F8F8-671E-4936-9348-438055DD13B4}" type="slidenum">
              <a:rPr lang="en-IN" smtClean="0"/>
              <a:pPr/>
              <a:t>‹#›</a:t>
            </a:fld>
            <a:endParaRPr lang="en-IN"/>
          </a:p>
        </p:txBody>
      </p:sp>
      <p:sp>
        <p:nvSpPr>
          <p:cNvPr id="16" name="Rectangle 15">
            <a:extLst>
              <a:ext uri="{FF2B5EF4-FFF2-40B4-BE49-F238E27FC236}">
                <a16:creationId xmlns:a16="http://schemas.microsoft.com/office/drawing/2014/main" id="{5954AEAC-0BA9-8115-1DC8-E6D637EEF4FE}"/>
              </a:ext>
            </a:extLst>
          </p:cNvPr>
          <p:cNvSpPr/>
          <p:nvPr userDrawn="1"/>
        </p:nvSpPr>
        <p:spPr>
          <a:xfrm>
            <a:off x="9831" y="0"/>
            <a:ext cx="10028903" cy="17830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37E5016-007A-1A11-290C-3A1E9FA6AF90}"/>
              </a:ext>
            </a:extLst>
          </p:cNvPr>
          <p:cNvSpPr/>
          <p:nvPr userDrawn="1"/>
        </p:nvSpPr>
        <p:spPr>
          <a:xfrm>
            <a:off x="0" y="5224383"/>
            <a:ext cx="12192000" cy="16336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92839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ig Idea 4">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F452ED1-8242-AC30-FD4A-B37D58EEE25D}"/>
              </a:ext>
            </a:extLst>
          </p:cNvPr>
          <p:cNvSpPr/>
          <p:nvPr userDrawn="1"/>
        </p:nvSpPr>
        <p:spPr>
          <a:xfrm>
            <a:off x="0" y="1783093"/>
            <a:ext cx="12192000" cy="3441290"/>
          </a:xfrm>
          <a:prstGeom prst="rect">
            <a:avLst/>
          </a:prstGeom>
          <a:gradFill flip="none" rotWithShape="1">
            <a:gsLst>
              <a:gs pos="0">
                <a:schemeClr val="accent6">
                  <a:lumMod val="97533"/>
                  <a:lumOff val="2467"/>
                </a:schemeClr>
              </a:gs>
              <a:gs pos="24000">
                <a:schemeClr val="accent6">
                  <a:lumMod val="95000"/>
                  <a:lumOff val="5000"/>
                </a:schemeClr>
              </a:gs>
              <a:gs pos="100000">
                <a:schemeClr val="accent6">
                  <a:lumMod val="60000"/>
                </a:schemeClr>
              </a:gs>
            </a:gsLst>
            <a:path path="circle">
              <a:fillToRect l="50000" t="130000" r="50000" b="-3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E420EA41-A910-94F7-6DF1-5A119B8ECC22}"/>
              </a:ext>
            </a:extLst>
          </p:cNvPr>
          <p:cNvGrpSpPr/>
          <p:nvPr userDrawn="1"/>
        </p:nvGrpSpPr>
        <p:grpSpPr>
          <a:xfrm>
            <a:off x="3144138" y="938112"/>
            <a:ext cx="6425024" cy="5734948"/>
            <a:chOff x="3828105" y="445187"/>
            <a:chExt cx="7697736" cy="6870965"/>
          </a:xfrm>
        </p:grpSpPr>
        <p:sp>
          <p:nvSpPr>
            <p:cNvPr id="4" name="Freeform: Shape 12">
              <a:extLst>
                <a:ext uri="{FF2B5EF4-FFF2-40B4-BE49-F238E27FC236}">
                  <a16:creationId xmlns:a16="http://schemas.microsoft.com/office/drawing/2014/main" id="{8830121E-2CB2-E229-52D5-2201F5CDAB30}"/>
                </a:ext>
              </a:extLst>
            </p:cNvPr>
            <p:cNvSpPr/>
            <p:nvPr userDrawn="1"/>
          </p:nvSpPr>
          <p:spPr>
            <a:xfrm>
              <a:off x="4654875" y="4451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3175" cap="flat">
              <a:solidFill>
                <a:schemeClr val="accent5">
                  <a:alpha val="20000"/>
                </a:schemeClr>
              </a:solidFill>
              <a:prstDash val="solid"/>
              <a:miter/>
            </a:ln>
          </p:spPr>
          <p:txBody>
            <a:bodyPr rtlCol="0" anchor="ctr"/>
            <a:lstStyle/>
            <a:p>
              <a:endParaRPr lang="en-US" sz="1350"/>
            </a:p>
          </p:txBody>
        </p:sp>
        <p:sp>
          <p:nvSpPr>
            <p:cNvPr id="5" name="Freeform: Shape 12">
              <a:extLst>
                <a:ext uri="{FF2B5EF4-FFF2-40B4-BE49-F238E27FC236}">
                  <a16:creationId xmlns:a16="http://schemas.microsoft.com/office/drawing/2014/main" id="{07BBDB87-E4C6-61A0-152C-E5C6F5AC140A}"/>
                </a:ext>
              </a:extLst>
            </p:cNvPr>
            <p:cNvSpPr/>
            <p:nvPr userDrawn="1"/>
          </p:nvSpPr>
          <p:spPr>
            <a:xfrm>
              <a:off x="4807275" y="5975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3175" cap="flat">
              <a:solidFill>
                <a:schemeClr val="accent5">
                  <a:alpha val="20000"/>
                </a:schemeClr>
              </a:solidFill>
              <a:prstDash val="solid"/>
              <a:miter/>
            </a:ln>
          </p:spPr>
          <p:txBody>
            <a:bodyPr rtlCol="0" anchor="ctr"/>
            <a:lstStyle/>
            <a:p>
              <a:endParaRPr lang="en-US" sz="1350"/>
            </a:p>
          </p:txBody>
        </p:sp>
        <p:sp>
          <p:nvSpPr>
            <p:cNvPr id="8" name="Freeform: Shape 12">
              <a:extLst>
                <a:ext uri="{FF2B5EF4-FFF2-40B4-BE49-F238E27FC236}">
                  <a16:creationId xmlns:a16="http://schemas.microsoft.com/office/drawing/2014/main" id="{E1A5916F-3848-3F8A-9B65-802B393C2E44}"/>
                </a:ext>
              </a:extLst>
            </p:cNvPr>
            <p:cNvSpPr/>
            <p:nvPr userDrawn="1"/>
          </p:nvSpPr>
          <p:spPr>
            <a:xfrm>
              <a:off x="3828105" y="525249"/>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3175" cap="flat">
              <a:solidFill>
                <a:schemeClr val="accent5">
                  <a:alpha val="20000"/>
                </a:schemeClr>
              </a:solidFill>
              <a:prstDash val="solid"/>
              <a:miter/>
            </a:ln>
          </p:spPr>
          <p:txBody>
            <a:bodyPr rtlCol="0" anchor="ctr"/>
            <a:lstStyle/>
            <a:p>
              <a:endParaRPr lang="en-US" sz="1350"/>
            </a:p>
          </p:txBody>
        </p:sp>
      </p:grpSp>
      <p:sp>
        <p:nvSpPr>
          <p:cNvPr id="6" name="Text Placeholder 23">
            <a:extLst>
              <a:ext uri="{FF2B5EF4-FFF2-40B4-BE49-F238E27FC236}">
                <a16:creationId xmlns:a16="http://schemas.microsoft.com/office/drawing/2014/main" id="{837E20C7-4798-DBDD-FD64-8993CCDBD97B}"/>
              </a:ext>
            </a:extLst>
          </p:cNvPr>
          <p:cNvSpPr>
            <a:spLocks noGrp="1"/>
          </p:cNvSpPr>
          <p:nvPr userDrawn="1">
            <p:ph type="body" sz="quarter" idx="12"/>
          </p:nvPr>
        </p:nvSpPr>
        <p:spPr>
          <a:xfrm>
            <a:off x="3308729" y="4096048"/>
            <a:ext cx="8065985" cy="544778"/>
          </a:xfrm>
        </p:spPr>
        <p:txBody>
          <a:bodyPr anchor="ctr">
            <a:noAutofit/>
          </a:bodyPr>
          <a:lstStyle>
            <a:lvl1pPr marL="0" indent="0" algn="l">
              <a:buNone/>
              <a:defRPr sz="3200" b="0">
                <a:solidFill>
                  <a:schemeClr val="accent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 text styles</a:t>
            </a:r>
          </a:p>
        </p:txBody>
      </p:sp>
      <p:sp>
        <p:nvSpPr>
          <p:cNvPr id="10" name="Teardrop 9">
            <a:extLst>
              <a:ext uri="{FF2B5EF4-FFF2-40B4-BE49-F238E27FC236}">
                <a16:creationId xmlns:a16="http://schemas.microsoft.com/office/drawing/2014/main" id="{309B0041-2B84-865C-29E1-9CD84D938280}"/>
              </a:ext>
            </a:extLst>
          </p:cNvPr>
          <p:cNvSpPr/>
          <p:nvPr userDrawn="1"/>
        </p:nvSpPr>
        <p:spPr>
          <a:xfrm rot="5400000">
            <a:off x="1940769" y="2986995"/>
            <a:ext cx="1050969" cy="1050969"/>
          </a:xfrm>
          <a:prstGeom prst="teardrop">
            <a:avLst/>
          </a:prstGeom>
          <a:solidFill>
            <a:schemeClr val="accent3">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Title 13">
            <a:extLst>
              <a:ext uri="{FF2B5EF4-FFF2-40B4-BE49-F238E27FC236}">
                <a16:creationId xmlns:a16="http://schemas.microsoft.com/office/drawing/2014/main" id="{A97373FF-A268-FAFF-F445-A0CE9B9D2C5A}"/>
              </a:ext>
            </a:extLst>
          </p:cNvPr>
          <p:cNvSpPr>
            <a:spLocks noGrp="1"/>
          </p:cNvSpPr>
          <p:nvPr>
            <p:ph type="title"/>
          </p:nvPr>
        </p:nvSpPr>
        <p:spPr>
          <a:xfrm>
            <a:off x="3308730" y="2978253"/>
            <a:ext cx="8065986" cy="1050970"/>
          </a:xfrm>
        </p:spPr>
        <p:txBody>
          <a:bodyPr/>
          <a:lstStyle>
            <a:lvl1pPr>
              <a:defRPr>
                <a:solidFill>
                  <a:schemeClr val="accent3"/>
                </a:solidFill>
              </a:defRPr>
            </a:lvl1pPr>
          </a:lstStyle>
          <a:p>
            <a:r>
              <a:rPr lang="en-US"/>
              <a:t>Click to edit Master title style</a:t>
            </a:r>
          </a:p>
        </p:txBody>
      </p:sp>
      <p:sp>
        <p:nvSpPr>
          <p:cNvPr id="26" name="Slide Number Placeholder 5">
            <a:extLst>
              <a:ext uri="{FF2B5EF4-FFF2-40B4-BE49-F238E27FC236}">
                <a16:creationId xmlns:a16="http://schemas.microsoft.com/office/drawing/2014/main" id="{219C2B28-19AF-949B-6646-B434FEE64CD0}"/>
              </a:ext>
            </a:extLst>
          </p:cNvPr>
          <p:cNvSpPr>
            <a:spLocks noGrp="1"/>
          </p:cNvSpPr>
          <p:nvPr>
            <p:ph type="sldNum" sz="quarter" idx="4"/>
          </p:nvPr>
        </p:nvSpPr>
        <p:spPr>
          <a:xfrm>
            <a:off x="9342120" y="6356350"/>
            <a:ext cx="2743200" cy="365125"/>
          </a:xfrm>
          <a:prstGeom prst="rect">
            <a:avLst/>
          </a:prstGeom>
        </p:spPr>
        <p:txBody>
          <a:bodyPr vert="horz" lIns="91440" tIns="45720" rIns="91440" bIns="45720" rtlCol="0" anchor="ctr"/>
          <a:lstStyle>
            <a:lvl1pPr algn="r">
              <a:defRPr sz="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9351F8F8-671E-4936-9348-438055DD13B4}" type="slidenum">
              <a:rPr lang="en-IN" smtClean="0"/>
              <a:pPr/>
              <a:t>‹#›</a:t>
            </a:fld>
            <a:endParaRPr lang="en-IN"/>
          </a:p>
        </p:txBody>
      </p:sp>
      <p:sp>
        <p:nvSpPr>
          <p:cNvPr id="16" name="Rectangle 15">
            <a:extLst>
              <a:ext uri="{FF2B5EF4-FFF2-40B4-BE49-F238E27FC236}">
                <a16:creationId xmlns:a16="http://schemas.microsoft.com/office/drawing/2014/main" id="{5954AEAC-0BA9-8115-1DC8-E6D637EEF4FE}"/>
              </a:ext>
            </a:extLst>
          </p:cNvPr>
          <p:cNvSpPr/>
          <p:nvPr userDrawn="1"/>
        </p:nvSpPr>
        <p:spPr>
          <a:xfrm>
            <a:off x="9831" y="0"/>
            <a:ext cx="10028903" cy="17830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37E5016-007A-1A11-290C-3A1E9FA6AF90}"/>
              </a:ext>
            </a:extLst>
          </p:cNvPr>
          <p:cNvSpPr/>
          <p:nvPr userDrawn="1"/>
        </p:nvSpPr>
        <p:spPr>
          <a:xfrm>
            <a:off x="0" y="5224383"/>
            <a:ext cx="12192000" cy="16336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ardrop 14">
            <a:extLst>
              <a:ext uri="{FF2B5EF4-FFF2-40B4-BE49-F238E27FC236}">
                <a16:creationId xmlns:a16="http://schemas.microsoft.com/office/drawing/2014/main" id="{88A14D0E-D7C4-65B2-FAFD-5C394C95FA30}"/>
              </a:ext>
            </a:extLst>
          </p:cNvPr>
          <p:cNvSpPr/>
          <p:nvPr userDrawn="1"/>
        </p:nvSpPr>
        <p:spPr>
          <a:xfrm rot="5400000">
            <a:off x="2093169" y="3149227"/>
            <a:ext cx="1050969" cy="1050969"/>
          </a:xfrm>
          <a:prstGeom prst="teardrop">
            <a:avLst/>
          </a:prstGeom>
          <a:solidFill>
            <a:schemeClr val="accent3">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6870675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Big List 4">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69F2FDE-1D39-D408-0F54-8CCF1957F7BC}"/>
              </a:ext>
            </a:extLst>
          </p:cNvPr>
          <p:cNvSpPr/>
          <p:nvPr userDrawn="1"/>
        </p:nvSpPr>
        <p:spPr>
          <a:xfrm>
            <a:off x="0" y="-7938"/>
            <a:ext cx="12198554" cy="4300537"/>
          </a:xfrm>
          <a:prstGeom prst="rect">
            <a:avLst/>
          </a:prstGeom>
          <a:gradFill flip="none" rotWithShape="1">
            <a:gsLst>
              <a:gs pos="0">
                <a:schemeClr val="accent1">
                  <a:lumMod val="40000"/>
                  <a:lumOff val="60000"/>
                </a:schemeClr>
              </a:gs>
              <a:gs pos="28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7" name="Group 16">
            <a:extLst>
              <a:ext uri="{FF2B5EF4-FFF2-40B4-BE49-F238E27FC236}">
                <a16:creationId xmlns:a16="http://schemas.microsoft.com/office/drawing/2014/main" id="{2DA19B73-5841-87A5-6FFB-3A132A3E3423}"/>
              </a:ext>
            </a:extLst>
          </p:cNvPr>
          <p:cNvGrpSpPr/>
          <p:nvPr userDrawn="1"/>
        </p:nvGrpSpPr>
        <p:grpSpPr>
          <a:xfrm>
            <a:off x="-362546" y="-22860"/>
            <a:ext cx="5414606" cy="4833053"/>
            <a:chOff x="3828105" y="445187"/>
            <a:chExt cx="7697736" cy="6870965"/>
          </a:xfrm>
        </p:grpSpPr>
        <p:sp>
          <p:nvSpPr>
            <p:cNvPr id="18" name="Freeform: Shape 12">
              <a:extLst>
                <a:ext uri="{FF2B5EF4-FFF2-40B4-BE49-F238E27FC236}">
                  <a16:creationId xmlns:a16="http://schemas.microsoft.com/office/drawing/2014/main" id="{EBD84334-F719-3F29-0792-28F81E3DB65A}"/>
                </a:ext>
              </a:extLst>
            </p:cNvPr>
            <p:cNvSpPr/>
            <p:nvPr userDrawn="1"/>
          </p:nvSpPr>
          <p:spPr>
            <a:xfrm>
              <a:off x="4654875" y="4451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6350" cap="flat">
              <a:solidFill>
                <a:schemeClr val="bg1">
                  <a:alpha val="6000"/>
                </a:schemeClr>
              </a:solidFill>
              <a:prstDash val="solid"/>
              <a:miter/>
            </a:ln>
          </p:spPr>
          <p:txBody>
            <a:bodyPr rtlCol="0" anchor="ctr"/>
            <a:lstStyle/>
            <a:p>
              <a:endParaRPr lang="en-US" sz="1350"/>
            </a:p>
          </p:txBody>
        </p:sp>
        <p:sp>
          <p:nvSpPr>
            <p:cNvPr id="19" name="Freeform: Shape 12">
              <a:extLst>
                <a:ext uri="{FF2B5EF4-FFF2-40B4-BE49-F238E27FC236}">
                  <a16:creationId xmlns:a16="http://schemas.microsoft.com/office/drawing/2014/main" id="{D0186F15-E584-808B-D186-7F10A50786D3}"/>
                </a:ext>
              </a:extLst>
            </p:cNvPr>
            <p:cNvSpPr/>
            <p:nvPr userDrawn="1"/>
          </p:nvSpPr>
          <p:spPr>
            <a:xfrm>
              <a:off x="4807275" y="5975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6350" cap="flat">
              <a:solidFill>
                <a:schemeClr val="bg1">
                  <a:alpha val="6000"/>
                </a:schemeClr>
              </a:solidFill>
              <a:prstDash val="solid"/>
              <a:miter/>
            </a:ln>
          </p:spPr>
          <p:txBody>
            <a:bodyPr rtlCol="0" anchor="ctr"/>
            <a:lstStyle/>
            <a:p>
              <a:endParaRPr lang="en-US" sz="1350"/>
            </a:p>
          </p:txBody>
        </p:sp>
        <p:sp>
          <p:nvSpPr>
            <p:cNvPr id="20" name="Freeform: Shape 12">
              <a:extLst>
                <a:ext uri="{FF2B5EF4-FFF2-40B4-BE49-F238E27FC236}">
                  <a16:creationId xmlns:a16="http://schemas.microsoft.com/office/drawing/2014/main" id="{D5641227-3C7B-543C-5D4E-63441DDA8BD4}"/>
                </a:ext>
              </a:extLst>
            </p:cNvPr>
            <p:cNvSpPr/>
            <p:nvPr userDrawn="1"/>
          </p:nvSpPr>
          <p:spPr>
            <a:xfrm>
              <a:off x="3828105" y="525249"/>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6350" cap="flat">
              <a:solidFill>
                <a:schemeClr val="bg1">
                  <a:alpha val="6000"/>
                </a:schemeClr>
              </a:solidFill>
              <a:prstDash val="solid"/>
              <a:miter/>
            </a:ln>
          </p:spPr>
          <p:txBody>
            <a:bodyPr rtlCol="0" anchor="ctr"/>
            <a:lstStyle/>
            <a:p>
              <a:endParaRPr lang="en-US" sz="1350"/>
            </a:p>
          </p:txBody>
        </p:sp>
      </p:grpSp>
      <p:pic>
        <p:nvPicPr>
          <p:cNvPr id="6" name="Picture 5" descr="A white letter on a black background&#10;&#10;Description automatically generated">
            <a:extLst>
              <a:ext uri="{FF2B5EF4-FFF2-40B4-BE49-F238E27FC236}">
                <a16:creationId xmlns:a16="http://schemas.microsoft.com/office/drawing/2014/main" id="{BB570485-0366-1D78-5859-04CC13E9F0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10663" y="256362"/>
            <a:ext cx="1355410" cy="417918"/>
          </a:xfrm>
          <a:prstGeom prst="rect">
            <a:avLst/>
          </a:prstGeom>
        </p:spPr>
      </p:pic>
      <p:sp>
        <p:nvSpPr>
          <p:cNvPr id="44" name="Text Placeholder 16">
            <a:extLst>
              <a:ext uri="{FF2B5EF4-FFF2-40B4-BE49-F238E27FC236}">
                <a16:creationId xmlns:a16="http://schemas.microsoft.com/office/drawing/2014/main" id="{C21DEC4A-EB64-EB9E-F845-F1105E511C2A}"/>
              </a:ext>
            </a:extLst>
          </p:cNvPr>
          <p:cNvSpPr>
            <a:spLocks noGrp="1"/>
          </p:cNvSpPr>
          <p:nvPr>
            <p:ph type="body" sz="quarter" idx="14"/>
          </p:nvPr>
        </p:nvSpPr>
        <p:spPr>
          <a:xfrm>
            <a:off x="1013518" y="4859577"/>
            <a:ext cx="1827574" cy="601334"/>
          </a:xfrm>
        </p:spPr>
        <p:txBody>
          <a:bodyPr anchor="t">
            <a:noAutofit/>
          </a:bodyPr>
          <a:lstStyle>
            <a:lvl1pPr marL="0" indent="0" algn="ctr">
              <a:buFont typeface="Wingdings" panose="05000000000000000000" pitchFamily="2" charset="2"/>
              <a:buNone/>
              <a:defRPr sz="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stStyle>
          <a:p>
            <a:pPr lvl="0"/>
            <a:r>
              <a:rPr lang="en-US"/>
              <a:t>Click to edit Master text styles</a:t>
            </a:r>
          </a:p>
        </p:txBody>
      </p:sp>
      <p:sp>
        <p:nvSpPr>
          <p:cNvPr id="9" name="Slide Number Placeholder 5">
            <a:extLst>
              <a:ext uri="{FF2B5EF4-FFF2-40B4-BE49-F238E27FC236}">
                <a16:creationId xmlns:a16="http://schemas.microsoft.com/office/drawing/2014/main" id="{B7D827F6-2DEB-10CE-F1B7-E472571F9836}"/>
              </a:ext>
            </a:extLst>
          </p:cNvPr>
          <p:cNvSpPr>
            <a:spLocks noGrp="1"/>
          </p:cNvSpPr>
          <p:nvPr>
            <p:ph type="sldNum" sz="quarter" idx="4"/>
          </p:nvPr>
        </p:nvSpPr>
        <p:spPr>
          <a:xfrm>
            <a:off x="9342120" y="6356350"/>
            <a:ext cx="2743200" cy="365125"/>
          </a:xfrm>
          <a:prstGeom prst="rect">
            <a:avLst/>
          </a:prstGeom>
        </p:spPr>
        <p:txBody>
          <a:bodyPr vert="horz" lIns="91440" tIns="45720" rIns="91440" bIns="45720" rtlCol="0" anchor="ctr"/>
          <a:lstStyle>
            <a:lvl1pPr algn="r">
              <a:defRPr sz="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9351F8F8-671E-4936-9348-438055DD13B4}" type="slidenum">
              <a:rPr lang="en-IN" smtClean="0"/>
              <a:pPr/>
              <a:t>‹#›</a:t>
            </a:fld>
            <a:endParaRPr lang="en-IN"/>
          </a:p>
        </p:txBody>
      </p:sp>
      <p:sp>
        <p:nvSpPr>
          <p:cNvPr id="10" name="Title 9">
            <a:extLst>
              <a:ext uri="{FF2B5EF4-FFF2-40B4-BE49-F238E27FC236}">
                <a16:creationId xmlns:a16="http://schemas.microsoft.com/office/drawing/2014/main" id="{AED959F2-9DB6-E6AF-E0BC-562004DC00BD}"/>
              </a:ext>
            </a:extLst>
          </p:cNvPr>
          <p:cNvSpPr>
            <a:spLocks noGrp="1"/>
          </p:cNvSpPr>
          <p:nvPr>
            <p:ph type="title"/>
          </p:nvPr>
        </p:nvSpPr>
        <p:spPr>
          <a:xfrm>
            <a:off x="853272" y="1600429"/>
            <a:ext cx="10515600" cy="1325563"/>
          </a:xfrm>
        </p:spPr>
        <p:txBody>
          <a:bodyPr/>
          <a:lstStyle>
            <a:lvl1pPr algn="ctr">
              <a:defRPr>
                <a:solidFill>
                  <a:schemeClr val="accent5"/>
                </a:solidFill>
              </a:defRPr>
            </a:lvl1pPr>
          </a:lstStyle>
          <a:p>
            <a:r>
              <a:rPr lang="en-US"/>
              <a:t>Click to edit Master title style</a:t>
            </a:r>
          </a:p>
        </p:txBody>
      </p:sp>
      <p:grpSp>
        <p:nvGrpSpPr>
          <p:cNvPr id="28" name="Group 27">
            <a:extLst>
              <a:ext uri="{FF2B5EF4-FFF2-40B4-BE49-F238E27FC236}">
                <a16:creationId xmlns:a16="http://schemas.microsoft.com/office/drawing/2014/main" id="{10DBF3BE-2184-4007-28AE-588E910C9E2F}"/>
              </a:ext>
            </a:extLst>
          </p:cNvPr>
          <p:cNvGrpSpPr/>
          <p:nvPr userDrawn="1"/>
        </p:nvGrpSpPr>
        <p:grpSpPr>
          <a:xfrm>
            <a:off x="1013517" y="3651823"/>
            <a:ext cx="1828800" cy="1051560"/>
            <a:chOff x="7243900" y="-231286"/>
            <a:chExt cx="1837943" cy="1051560"/>
          </a:xfrm>
        </p:grpSpPr>
        <p:sp>
          <p:nvSpPr>
            <p:cNvPr id="24" name="Rounded Rectangle 23">
              <a:extLst>
                <a:ext uri="{FF2B5EF4-FFF2-40B4-BE49-F238E27FC236}">
                  <a16:creationId xmlns:a16="http://schemas.microsoft.com/office/drawing/2014/main" id="{08D7115C-BF10-63F7-0B95-896DB18FC72B}"/>
                </a:ext>
              </a:extLst>
            </p:cNvPr>
            <p:cNvSpPr/>
            <p:nvPr userDrawn="1"/>
          </p:nvSpPr>
          <p:spPr>
            <a:xfrm>
              <a:off x="7243900" y="-231286"/>
              <a:ext cx="1837943" cy="1051560"/>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a:p>
          </p:txBody>
        </p:sp>
        <p:sp>
          <p:nvSpPr>
            <p:cNvPr id="25" name="Teardrop 24">
              <a:extLst>
                <a:ext uri="{FF2B5EF4-FFF2-40B4-BE49-F238E27FC236}">
                  <a16:creationId xmlns:a16="http://schemas.microsoft.com/office/drawing/2014/main" id="{C1299E5E-4153-B851-F657-296448510A4D}"/>
                </a:ext>
              </a:extLst>
            </p:cNvPr>
            <p:cNvSpPr/>
            <p:nvPr userDrawn="1"/>
          </p:nvSpPr>
          <p:spPr>
            <a:xfrm rot="5400000">
              <a:off x="8030874" y="-231286"/>
              <a:ext cx="1050969" cy="1050969"/>
            </a:xfrm>
            <a:prstGeom prst="teardrop">
              <a:avLst/>
            </a:prstGeom>
            <a:solidFill>
              <a:srgbClr val="FDBE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b="0"/>
            </a:p>
          </p:txBody>
        </p:sp>
      </p:grpSp>
      <p:sp>
        <p:nvSpPr>
          <p:cNvPr id="13" name="Text Placeholder 12">
            <a:extLst>
              <a:ext uri="{FF2B5EF4-FFF2-40B4-BE49-F238E27FC236}">
                <a16:creationId xmlns:a16="http://schemas.microsoft.com/office/drawing/2014/main" id="{705A8BAE-400E-28D1-6B9C-10CCF0D2441D}"/>
              </a:ext>
            </a:extLst>
          </p:cNvPr>
          <p:cNvSpPr>
            <a:spLocks noGrp="1"/>
          </p:cNvSpPr>
          <p:nvPr>
            <p:ph type="body" sz="quarter" idx="24"/>
          </p:nvPr>
        </p:nvSpPr>
        <p:spPr>
          <a:xfrm>
            <a:off x="1013517" y="3807154"/>
            <a:ext cx="1827574" cy="740898"/>
          </a:xfrm>
        </p:spPr>
        <p:txBody>
          <a:bodyPr anchor="ctr">
            <a:normAutofit/>
          </a:bodyPr>
          <a:lstStyle>
            <a:lvl1pPr marL="0" indent="0" algn="ctr">
              <a:buNone/>
              <a:defRPr sz="1400" b="1">
                <a:latin typeface="+mj-lt"/>
              </a:defRPr>
            </a:lvl1pPr>
            <a:lvl2pPr marL="457200" indent="0">
              <a:buNone/>
              <a:defRPr/>
            </a:lvl2pPr>
          </a:lstStyle>
          <a:p>
            <a:pPr lvl="0"/>
            <a:r>
              <a:rPr lang="en-US"/>
              <a:t>Click to edit Master text styles</a:t>
            </a:r>
          </a:p>
        </p:txBody>
      </p:sp>
      <p:sp>
        <p:nvSpPr>
          <p:cNvPr id="53" name="Text Placeholder 16">
            <a:extLst>
              <a:ext uri="{FF2B5EF4-FFF2-40B4-BE49-F238E27FC236}">
                <a16:creationId xmlns:a16="http://schemas.microsoft.com/office/drawing/2014/main" id="{6065C53A-CBE2-2179-1FAA-2E62DF000164}"/>
              </a:ext>
            </a:extLst>
          </p:cNvPr>
          <p:cNvSpPr>
            <a:spLocks noGrp="1"/>
          </p:cNvSpPr>
          <p:nvPr>
            <p:ph type="body" sz="quarter" idx="25"/>
          </p:nvPr>
        </p:nvSpPr>
        <p:spPr>
          <a:xfrm>
            <a:off x="3823752" y="4859577"/>
            <a:ext cx="1827574" cy="601334"/>
          </a:xfrm>
        </p:spPr>
        <p:txBody>
          <a:bodyPr anchor="t">
            <a:noAutofit/>
          </a:bodyPr>
          <a:lstStyle>
            <a:lvl1pPr marL="0" indent="0" algn="ctr">
              <a:buFont typeface="Wingdings" panose="05000000000000000000" pitchFamily="2" charset="2"/>
              <a:buNone/>
              <a:defRPr sz="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stStyle>
          <a:p>
            <a:pPr lvl="0"/>
            <a:r>
              <a:rPr lang="en-US"/>
              <a:t>Click to edit Master text styles</a:t>
            </a:r>
          </a:p>
        </p:txBody>
      </p:sp>
      <p:grpSp>
        <p:nvGrpSpPr>
          <p:cNvPr id="54" name="Group 53">
            <a:extLst>
              <a:ext uri="{FF2B5EF4-FFF2-40B4-BE49-F238E27FC236}">
                <a16:creationId xmlns:a16="http://schemas.microsoft.com/office/drawing/2014/main" id="{D1763423-6806-C9A0-E3A5-C50C66555B95}"/>
              </a:ext>
            </a:extLst>
          </p:cNvPr>
          <p:cNvGrpSpPr/>
          <p:nvPr userDrawn="1"/>
        </p:nvGrpSpPr>
        <p:grpSpPr>
          <a:xfrm>
            <a:off x="3823751" y="3651823"/>
            <a:ext cx="1828800" cy="1051560"/>
            <a:chOff x="7243900" y="-231286"/>
            <a:chExt cx="1837943" cy="1051560"/>
          </a:xfrm>
        </p:grpSpPr>
        <p:sp>
          <p:nvSpPr>
            <p:cNvPr id="55" name="Rounded Rectangle 54">
              <a:extLst>
                <a:ext uri="{FF2B5EF4-FFF2-40B4-BE49-F238E27FC236}">
                  <a16:creationId xmlns:a16="http://schemas.microsoft.com/office/drawing/2014/main" id="{88B39764-9569-4B31-DD2D-590F42745853}"/>
                </a:ext>
              </a:extLst>
            </p:cNvPr>
            <p:cNvSpPr/>
            <p:nvPr userDrawn="1"/>
          </p:nvSpPr>
          <p:spPr>
            <a:xfrm>
              <a:off x="7243900" y="-231286"/>
              <a:ext cx="1837943" cy="1051560"/>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a:p>
          </p:txBody>
        </p:sp>
        <p:sp>
          <p:nvSpPr>
            <p:cNvPr id="56" name="Teardrop 55">
              <a:extLst>
                <a:ext uri="{FF2B5EF4-FFF2-40B4-BE49-F238E27FC236}">
                  <a16:creationId xmlns:a16="http://schemas.microsoft.com/office/drawing/2014/main" id="{167E8BB6-6B38-6C0C-ED6D-423ECBD5047E}"/>
                </a:ext>
              </a:extLst>
            </p:cNvPr>
            <p:cNvSpPr/>
            <p:nvPr userDrawn="1"/>
          </p:nvSpPr>
          <p:spPr>
            <a:xfrm rot="5400000">
              <a:off x="8030874" y="-231286"/>
              <a:ext cx="1050969" cy="1050969"/>
            </a:xfrm>
            <a:prstGeom prst="teardrop">
              <a:avLst/>
            </a:prstGeom>
            <a:solidFill>
              <a:srgbClr val="FDBE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b="0"/>
            </a:p>
          </p:txBody>
        </p:sp>
      </p:grpSp>
      <p:sp>
        <p:nvSpPr>
          <p:cNvPr id="57" name="Text Placeholder 12">
            <a:extLst>
              <a:ext uri="{FF2B5EF4-FFF2-40B4-BE49-F238E27FC236}">
                <a16:creationId xmlns:a16="http://schemas.microsoft.com/office/drawing/2014/main" id="{978EB8A1-44BE-F57F-310F-57181547DA8B}"/>
              </a:ext>
            </a:extLst>
          </p:cNvPr>
          <p:cNvSpPr>
            <a:spLocks noGrp="1"/>
          </p:cNvSpPr>
          <p:nvPr>
            <p:ph type="body" sz="quarter" idx="26"/>
          </p:nvPr>
        </p:nvSpPr>
        <p:spPr>
          <a:xfrm>
            <a:off x="3823751" y="3807154"/>
            <a:ext cx="1827574" cy="740898"/>
          </a:xfrm>
        </p:spPr>
        <p:txBody>
          <a:bodyPr anchor="ctr">
            <a:normAutofit/>
          </a:bodyPr>
          <a:lstStyle>
            <a:lvl1pPr marL="0" indent="0" algn="ctr">
              <a:buNone/>
              <a:defRPr sz="1400" b="1">
                <a:latin typeface="+mj-lt"/>
              </a:defRPr>
            </a:lvl1pPr>
            <a:lvl2pPr marL="457200" indent="0">
              <a:buNone/>
              <a:defRPr/>
            </a:lvl2pPr>
          </a:lstStyle>
          <a:p>
            <a:pPr lvl="0"/>
            <a:r>
              <a:rPr lang="en-US"/>
              <a:t>Click to edit Master text styles</a:t>
            </a:r>
          </a:p>
        </p:txBody>
      </p:sp>
      <p:sp>
        <p:nvSpPr>
          <p:cNvPr id="58" name="Text Placeholder 16">
            <a:extLst>
              <a:ext uri="{FF2B5EF4-FFF2-40B4-BE49-F238E27FC236}">
                <a16:creationId xmlns:a16="http://schemas.microsoft.com/office/drawing/2014/main" id="{F8906E5B-A09B-60D0-635A-0EC3D419646C}"/>
              </a:ext>
            </a:extLst>
          </p:cNvPr>
          <p:cNvSpPr>
            <a:spLocks noGrp="1"/>
          </p:cNvSpPr>
          <p:nvPr>
            <p:ph type="body" sz="quarter" idx="27"/>
          </p:nvPr>
        </p:nvSpPr>
        <p:spPr>
          <a:xfrm>
            <a:off x="6633985" y="4859577"/>
            <a:ext cx="1827574" cy="601334"/>
          </a:xfrm>
        </p:spPr>
        <p:txBody>
          <a:bodyPr anchor="t">
            <a:noAutofit/>
          </a:bodyPr>
          <a:lstStyle>
            <a:lvl1pPr marL="0" indent="0" algn="ctr">
              <a:buFont typeface="Wingdings" panose="05000000000000000000" pitchFamily="2" charset="2"/>
              <a:buNone/>
              <a:defRPr sz="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stStyle>
          <a:p>
            <a:pPr lvl="0"/>
            <a:r>
              <a:rPr lang="en-US"/>
              <a:t>Click to edit Master text styles</a:t>
            </a:r>
          </a:p>
        </p:txBody>
      </p:sp>
      <p:grpSp>
        <p:nvGrpSpPr>
          <p:cNvPr id="59" name="Group 58">
            <a:extLst>
              <a:ext uri="{FF2B5EF4-FFF2-40B4-BE49-F238E27FC236}">
                <a16:creationId xmlns:a16="http://schemas.microsoft.com/office/drawing/2014/main" id="{CDB5BB16-56D5-7295-0F0D-15AFF9ED5005}"/>
              </a:ext>
            </a:extLst>
          </p:cNvPr>
          <p:cNvGrpSpPr/>
          <p:nvPr userDrawn="1"/>
        </p:nvGrpSpPr>
        <p:grpSpPr>
          <a:xfrm>
            <a:off x="6633984" y="3651823"/>
            <a:ext cx="1828800" cy="1051560"/>
            <a:chOff x="7243900" y="-231286"/>
            <a:chExt cx="1837943" cy="1051560"/>
          </a:xfrm>
        </p:grpSpPr>
        <p:sp>
          <p:nvSpPr>
            <p:cNvPr id="60" name="Rounded Rectangle 59">
              <a:extLst>
                <a:ext uri="{FF2B5EF4-FFF2-40B4-BE49-F238E27FC236}">
                  <a16:creationId xmlns:a16="http://schemas.microsoft.com/office/drawing/2014/main" id="{D3D1C9F9-75FE-46BC-E7C2-242F7CB456B2}"/>
                </a:ext>
              </a:extLst>
            </p:cNvPr>
            <p:cNvSpPr/>
            <p:nvPr userDrawn="1"/>
          </p:nvSpPr>
          <p:spPr>
            <a:xfrm>
              <a:off x="7243900" y="-231286"/>
              <a:ext cx="1837943" cy="1051560"/>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a:p>
          </p:txBody>
        </p:sp>
        <p:sp>
          <p:nvSpPr>
            <p:cNvPr id="61" name="Teardrop 60">
              <a:extLst>
                <a:ext uri="{FF2B5EF4-FFF2-40B4-BE49-F238E27FC236}">
                  <a16:creationId xmlns:a16="http://schemas.microsoft.com/office/drawing/2014/main" id="{0824FD88-48BB-E552-7A34-D1174AF3B506}"/>
                </a:ext>
              </a:extLst>
            </p:cNvPr>
            <p:cNvSpPr/>
            <p:nvPr userDrawn="1"/>
          </p:nvSpPr>
          <p:spPr>
            <a:xfrm rot="5400000">
              <a:off x="8030874" y="-231286"/>
              <a:ext cx="1050969" cy="1050969"/>
            </a:xfrm>
            <a:prstGeom prst="teardrop">
              <a:avLst/>
            </a:prstGeom>
            <a:solidFill>
              <a:srgbClr val="FDBE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b="0"/>
            </a:p>
          </p:txBody>
        </p:sp>
      </p:grpSp>
      <p:sp>
        <p:nvSpPr>
          <p:cNvPr id="62" name="Text Placeholder 12">
            <a:extLst>
              <a:ext uri="{FF2B5EF4-FFF2-40B4-BE49-F238E27FC236}">
                <a16:creationId xmlns:a16="http://schemas.microsoft.com/office/drawing/2014/main" id="{FADBAF56-A07F-64CC-C1D3-3C33C4BE1E2C}"/>
              </a:ext>
            </a:extLst>
          </p:cNvPr>
          <p:cNvSpPr>
            <a:spLocks noGrp="1"/>
          </p:cNvSpPr>
          <p:nvPr>
            <p:ph type="body" sz="quarter" idx="28"/>
          </p:nvPr>
        </p:nvSpPr>
        <p:spPr>
          <a:xfrm>
            <a:off x="6633984" y="3807154"/>
            <a:ext cx="1827574" cy="740898"/>
          </a:xfrm>
        </p:spPr>
        <p:txBody>
          <a:bodyPr anchor="ctr">
            <a:normAutofit/>
          </a:bodyPr>
          <a:lstStyle>
            <a:lvl1pPr marL="0" indent="0" algn="ctr">
              <a:buNone/>
              <a:defRPr sz="1400" b="1">
                <a:latin typeface="+mj-lt"/>
              </a:defRPr>
            </a:lvl1pPr>
            <a:lvl2pPr marL="457200" indent="0">
              <a:buNone/>
              <a:defRPr/>
            </a:lvl2pPr>
          </a:lstStyle>
          <a:p>
            <a:pPr lvl="0"/>
            <a:r>
              <a:rPr lang="en-US"/>
              <a:t>Click to edit Master text styles</a:t>
            </a:r>
          </a:p>
        </p:txBody>
      </p:sp>
      <p:sp>
        <p:nvSpPr>
          <p:cNvPr id="63" name="Text Placeholder 16">
            <a:extLst>
              <a:ext uri="{FF2B5EF4-FFF2-40B4-BE49-F238E27FC236}">
                <a16:creationId xmlns:a16="http://schemas.microsoft.com/office/drawing/2014/main" id="{7CB38FE0-9765-B3B5-B22A-398E82715381}"/>
              </a:ext>
            </a:extLst>
          </p:cNvPr>
          <p:cNvSpPr>
            <a:spLocks noGrp="1"/>
          </p:cNvSpPr>
          <p:nvPr>
            <p:ph type="body" sz="quarter" idx="29"/>
          </p:nvPr>
        </p:nvSpPr>
        <p:spPr>
          <a:xfrm>
            <a:off x="9442992" y="4859577"/>
            <a:ext cx="1827574" cy="601334"/>
          </a:xfrm>
        </p:spPr>
        <p:txBody>
          <a:bodyPr anchor="t">
            <a:noAutofit/>
          </a:bodyPr>
          <a:lstStyle>
            <a:lvl1pPr marL="0" indent="0" algn="ctr">
              <a:buFont typeface="Wingdings" panose="05000000000000000000" pitchFamily="2" charset="2"/>
              <a:buNone/>
              <a:defRPr sz="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stStyle>
          <a:p>
            <a:pPr lvl="0"/>
            <a:r>
              <a:rPr lang="en-US"/>
              <a:t>Click to edit Master text styles</a:t>
            </a:r>
          </a:p>
        </p:txBody>
      </p:sp>
      <p:grpSp>
        <p:nvGrpSpPr>
          <p:cNvPr id="64" name="Group 63">
            <a:extLst>
              <a:ext uri="{FF2B5EF4-FFF2-40B4-BE49-F238E27FC236}">
                <a16:creationId xmlns:a16="http://schemas.microsoft.com/office/drawing/2014/main" id="{663D699F-FAB7-F942-491F-9BFE108D4532}"/>
              </a:ext>
            </a:extLst>
          </p:cNvPr>
          <p:cNvGrpSpPr/>
          <p:nvPr userDrawn="1"/>
        </p:nvGrpSpPr>
        <p:grpSpPr>
          <a:xfrm>
            <a:off x="9442991" y="3651823"/>
            <a:ext cx="1828800" cy="1051560"/>
            <a:chOff x="7243900" y="-231286"/>
            <a:chExt cx="1837943" cy="1051560"/>
          </a:xfrm>
        </p:grpSpPr>
        <p:sp>
          <p:nvSpPr>
            <p:cNvPr id="65" name="Rounded Rectangle 64">
              <a:extLst>
                <a:ext uri="{FF2B5EF4-FFF2-40B4-BE49-F238E27FC236}">
                  <a16:creationId xmlns:a16="http://schemas.microsoft.com/office/drawing/2014/main" id="{62DB4B0F-A2FB-DD40-A40B-C6583AC30600}"/>
                </a:ext>
              </a:extLst>
            </p:cNvPr>
            <p:cNvSpPr/>
            <p:nvPr userDrawn="1"/>
          </p:nvSpPr>
          <p:spPr>
            <a:xfrm>
              <a:off x="7243900" y="-231286"/>
              <a:ext cx="1837943" cy="1051560"/>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a:p>
          </p:txBody>
        </p:sp>
        <p:sp>
          <p:nvSpPr>
            <p:cNvPr id="66" name="Teardrop 65">
              <a:extLst>
                <a:ext uri="{FF2B5EF4-FFF2-40B4-BE49-F238E27FC236}">
                  <a16:creationId xmlns:a16="http://schemas.microsoft.com/office/drawing/2014/main" id="{FDA24AF1-381B-06D0-B017-4844EDA213D3}"/>
                </a:ext>
              </a:extLst>
            </p:cNvPr>
            <p:cNvSpPr/>
            <p:nvPr userDrawn="1"/>
          </p:nvSpPr>
          <p:spPr>
            <a:xfrm rot="5400000">
              <a:off x="8030874" y="-231286"/>
              <a:ext cx="1050969" cy="1050969"/>
            </a:xfrm>
            <a:prstGeom prst="teardrop">
              <a:avLst/>
            </a:prstGeom>
            <a:solidFill>
              <a:srgbClr val="FDBE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b="0"/>
            </a:p>
          </p:txBody>
        </p:sp>
      </p:grpSp>
      <p:sp>
        <p:nvSpPr>
          <p:cNvPr id="67" name="Text Placeholder 12">
            <a:extLst>
              <a:ext uri="{FF2B5EF4-FFF2-40B4-BE49-F238E27FC236}">
                <a16:creationId xmlns:a16="http://schemas.microsoft.com/office/drawing/2014/main" id="{07B9C57A-00C0-37FE-362F-FEB51E0708C6}"/>
              </a:ext>
            </a:extLst>
          </p:cNvPr>
          <p:cNvSpPr>
            <a:spLocks noGrp="1"/>
          </p:cNvSpPr>
          <p:nvPr>
            <p:ph type="body" sz="quarter" idx="30"/>
          </p:nvPr>
        </p:nvSpPr>
        <p:spPr>
          <a:xfrm>
            <a:off x="9442991" y="3807154"/>
            <a:ext cx="1827574" cy="740898"/>
          </a:xfrm>
        </p:spPr>
        <p:txBody>
          <a:bodyPr anchor="ctr">
            <a:normAutofit/>
          </a:bodyPr>
          <a:lstStyle>
            <a:lvl1pPr marL="0" indent="0" algn="ctr">
              <a:buNone/>
              <a:defRPr sz="1400" b="1">
                <a:latin typeface="+mj-lt"/>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14121322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Big Lis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69F2FDE-1D39-D408-0F54-8CCF1957F7BC}"/>
              </a:ext>
            </a:extLst>
          </p:cNvPr>
          <p:cNvSpPr/>
          <p:nvPr userDrawn="1"/>
        </p:nvSpPr>
        <p:spPr>
          <a:xfrm>
            <a:off x="0" y="-7938"/>
            <a:ext cx="12198554" cy="4300537"/>
          </a:xfrm>
          <a:prstGeom prst="rect">
            <a:avLst/>
          </a:prstGeom>
          <a:gradFill flip="none" rotWithShape="1">
            <a:gsLst>
              <a:gs pos="0">
                <a:schemeClr val="accent1">
                  <a:lumMod val="40000"/>
                  <a:lumOff val="60000"/>
                </a:schemeClr>
              </a:gs>
              <a:gs pos="28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7" name="Group 16">
            <a:extLst>
              <a:ext uri="{FF2B5EF4-FFF2-40B4-BE49-F238E27FC236}">
                <a16:creationId xmlns:a16="http://schemas.microsoft.com/office/drawing/2014/main" id="{2DA19B73-5841-87A5-6FFB-3A132A3E3423}"/>
              </a:ext>
            </a:extLst>
          </p:cNvPr>
          <p:cNvGrpSpPr/>
          <p:nvPr userDrawn="1"/>
        </p:nvGrpSpPr>
        <p:grpSpPr>
          <a:xfrm>
            <a:off x="-362546" y="-22860"/>
            <a:ext cx="5414606" cy="4833053"/>
            <a:chOff x="3828105" y="445187"/>
            <a:chExt cx="7697736" cy="6870965"/>
          </a:xfrm>
        </p:grpSpPr>
        <p:sp>
          <p:nvSpPr>
            <p:cNvPr id="18" name="Freeform: Shape 12">
              <a:extLst>
                <a:ext uri="{FF2B5EF4-FFF2-40B4-BE49-F238E27FC236}">
                  <a16:creationId xmlns:a16="http://schemas.microsoft.com/office/drawing/2014/main" id="{EBD84334-F719-3F29-0792-28F81E3DB65A}"/>
                </a:ext>
              </a:extLst>
            </p:cNvPr>
            <p:cNvSpPr/>
            <p:nvPr userDrawn="1"/>
          </p:nvSpPr>
          <p:spPr>
            <a:xfrm>
              <a:off x="4654875" y="4451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6350" cap="flat">
              <a:solidFill>
                <a:schemeClr val="bg1">
                  <a:alpha val="6000"/>
                </a:schemeClr>
              </a:solidFill>
              <a:prstDash val="solid"/>
              <a:miter/>
            </a:ln>
          </p:spPr>
          <p:txBody>
            <a:bodyPr rtlCol="0" anchor="ctr"/>
            <a:lstStyle/>
            <a:p>
              <a:endParaRPr lang="en-US" sz="1350"/>
            </a:p>
          </p:txBody>
        </p:sp>
        <p:sp>
          <p:nvSpPr>
            <p:cNvPr id="19" name="Freeform: Shape 12">
              <a:extLst>
                <a:ext uri="{FF2B5EF4-FFF2-40B4-BE49-F238E27FC236}">
                  <a16:creationId xmlns:a16="http://schemas.microsoft.com/office/drawing/2014/main" id="{D0186F15-E584-808B-D186-7F10A50786D3}"/>
                </a:ext>
              </a:extLst>
            </p:cNvPr>
            <p:cNvSpPr/>
            <p:nvPr userDrawn="1"/>
          </p:nvSpPr>
          <p:spPr>
            <a:xfrm>
              <a:off x="4807275" y="5975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6350" cap="flat">
              <a:solidFill>
                <a:schemeClr val="bg1">
                  <a:alpha val="6000"/>
                </a:schemeClr>
              </a:solidFill>
              <a:prstDash val="solid"/>
              <a:miter/>
            </a:ln>
          </p:spPr>
          <p:txBody>
            <a:bodyPr rtlCol="0" anchor="ctr"/>
            <a:lstStyle/>
            <a:p>
              <a:endParaRPr lang="en-US" sz="1350"/>
            </a:p>
          </p:txBody>
        </p:sp>
        <p:sp>
          <p:nvSpPr>
            <p:cNvPr id="20" name="Freeform: Shape 12">
              <a:extLst>
                <a:ext uri="{FF2B5EF4-FFF2-40B4-BE49-F238E27FC236}">
                  <a16:creationId xmlns:a16="http://schemas.microsoft.com/office/drawing/2014/main" id="{D5641227-3C7B-543C-5D4E-63441DDA8BD4}"/>
                </a:ext>
              </a:extLst>
            </p:cNvPr>
            <p:cNvSpPr/>
            <p:nvPr userDrawn="1"/>
          </p:nvSpPr>
          <p:spPr>
            <a:xfrm>
              <a:off x="3828105" y="525249"/>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6350" cap="flat">
              <a:solidFill>
                <a:schemeClr val="bg1">
                  <a:alpha val="6000"/>
                </a:schemeClr>
              </a:solidFill>
              <a:prstDash val="solid"/>
              <a:miter/>
            </a:ln>
          </p:spPr>
          <p:txBody>
            <a:bodyPr rtlCol="0" anchor="ctr"/>
            <a:lstStyle/>
            <a:p>
              <a:endParaRPr lang="en-US" sz="1350"/>
            </a:p>
          </p:txBody>
        </p:sp>
      </p:grpSp>
      <p:pic>
        <p:nvPicPr>
          <p:cNvPr id="6" name="Picture 5" descr="A white letter on a black background&#10;&#10;Description automatically generated">
            <a:extLst>
              <a:ext uri="{FF2B5EF4-FFF2-40B4-BE49-F238E27FC236}">
                <a16:creationId xmlns:a16="http://schemas.microsoft.com/office/drawing/2014/main" id="{BB570485-0366-1D78-5859-04CC13E9F0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10663" y="256362"/>
            <a:ext cx="1355410" cy="417918"/>
          </a:xfrm>
          <a:prstGeom prst="rect">
            <a:avLst/>
          </a:prstGeom>
        </p:spPr>
      </p:pic>
      <p:sp>
        <p:nvSpPr>
          <p:cNvPr id="9" name="Slide Number Placeholder 5">
            <a:extLst>
              <a:ext uri="{FF2B5EF4-FFF2-40B4-BE49-F238E27FC236}">
                <a16:creationId xmlns:a16="http://schemas.microsoft.com/office/drawing/2014/main" id="{8122A2E0-58AF-EF6C-2F0E-56CB4DE3A045}"/>
              </a:ext>
            </a:extLst>
          </p:cNvPr>
          <p:cNvSpPr>
            <a:spLocks noGrp="1"/>
          </p:cNvSpPr>
          <p:nvPr>
            <p:ph type="sldNum" sz="quarter" idx="4"/>
          </p:nvPr>
        </p:nvSpPr>
        <p:spPr>
          <a:xfrm>
            <a:off x="9342120" y="6356350"/>
            <a:ext cx="2743200" cy="365125"/>
          </a:xfrm>
          <a:prstGeom prst="rect">
            <a:avLst/>
          </a:prstGeom>
        </p:spPr>
        <p:txBody>
          <a:bodyPr vert="horz" lIns="91440" tIns="45720" rIns="91440" bIns="45720" rtlCol="0" anchor="ctr"/>
          <a:lstStyle>
            <a:lvl1pPr algn="r">
              <a:defRPr sz="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9351F8F8-671E-4936-9348-438055DD13B4}" type="slidenum">
              <a:rPr lang="en-IN" smtClean="0"/>
              <a:pPr/>
              <a:t>‹#›</a:t>
            </a:fld>
            <a:endParaRPr lang="en-IN"/>
          </a:p>
        </p:txBody>
      </p:sp>
      <p:sp>
        <p:nvSpPr>
          <p:cNvPr id="10" name="Title 9">
            <a:extLst>
              <a:ext uri="{FF2B5EF4-FFF2-40B4-BE49-F238E27FC236}">
                <a16:creationId xmlns:a16="http://schemas.microsoft.com/office/drawing/2014/main" id="{CC6FE04D-A034-47CC-AD55-1EE1771DDDA9}"/>
              </a:ext>
            </a:extLst>
          </p:cNvPr>
          <p:cNvSpPr>
            <a:spLocks noGrp="1"/>
          </p:cNvSpPr>
          <p:nvPr>
            <p:ph type="title"/>
          </p:nvPr>
        </p:nvSpPr>
        <p:spPr>
          <a:xfrm>
            <a:off x="853272" y="1600429"/>
            <a:ext cx="10515600" cy="1325563"/>
          </a:xfrm>
        </p:spPr>
        <p:txBody>
          <a:bodyPr/>
          <a:lstStyle>
            <a:lvl1pPr algn="ctr">
              <a:defRPr>
                <a:solidFill>
                  <a:schemeClr val="accent5"/>
                </a:solidFill>
              </a:defRPr>
            </a:lvl1pPr>
          </a:lstStyle>
          <a:p>
            <a:r>
              <a:rPr lang="en-US"/>
              <a:t>Click to edit Master title style</a:t>
            </a:r>
          </a:p>
        </p:txBody>
      </p:sp>
      <p:sp>
        <p:nvSpPr>
          <p:cNvPr id="31" name="Text Placeholder 16">
            <a:extLst>
              <a:ext uri="{FF2B5EF4-FFF2-40B4-BE49-F238E27FC236}">
                <a16:creationId xmlns:a16="http://schemas.microsoft.com/office/drawing/2014/main" id="{17F2E237-17B4-5151-CCD6-64DD3B683719}"/>
              </a:ext>
            </a:extLst>
          </p:cNvPr>
          <p:cNvSpPr>
            <a:spLocks noGrp="1"/>
          </p:cNvSpPr>
          <p:nvPr>
            <p:ph type="body" sz="quarter" idx="14"/>
          </p:nvPr>
        </p:nvSpPr>
        <p:spPr>
          <a:xfrm>
            <a:off x="1666093" y="4861076"/>
            <a:ext cx="1827574" cy="601334"/>
          </a:xfrm>
        </p:spPr>
        <p:txBody>
          <a:bodyPr anchor="t">
            <a:noAutofit/>
          </a:bodyPr>
          <a:lstStyle>
            <a:lvl1pPr marL="0" indent="0" algn="ctr">
              <a:buFont typeface="Wingdings" panose="05000000000000000000" pitchFamily="2" charset="2"/>
              <a:buNone/>
              <a:defRPr sz="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stStyle>
          <a:p>
            <a:pPr lvl="0"/>
            <a:r>
              <a:rPr lang="en-US"/>
              <a:t>Click to edit Master text styles</a:t>
            </a:r>
          </a:p>
        </p:txBody>
      </p:sp>
      <p:grpSp>
        <p:nvGrpSpPr>
          <p:cNvPr id="32" name="Group 31">
            <a:extLst>
              <a:ext uri="{FF2B5EF4-FFF2-40B4-BE49-F238E27FC236}">
                <a16:creationId xmlns:a16="http://schemas.microsoft.com/office/drawing/2014/main" id="{6D605763-AF91-10C2-C07F-6F8B0A7074CC}"/>
              </a:ext>
            </a:extLst>
          </p:cNvPr>
          <p:cNvGrpSpPr/>
          <p:nvPr userDrawn="1"/>
        </p:nvGrpSpPr>
        <p:grpSpPr>
          <a:xfrm>
            <a:off x="1666092" y="3653322"/>
            <a:ext cx="1828800" cy="1051560"/>
            <a:chOff x="7243900" y="-231286"/>
            <a:chExt cx="1837943" cy="1051560"/>
          </a:xfrm>
        </p:grpSpPr>
        <p:sp>
          <p:nvSpPr>
            <p:cNvPr id="33" name="Rounded Rectangle 32">
              <a:extLst>
                <a:ext uri="{FF2B5EF4-FFF2-40B4-BE49-F238E27FC236}">
                  <a16:creationId xmlns:a16="http://schemas.microsoft.com/office/drawing/2014/main" id="{DBFE0AC3-0D70-1F19-CAF4-C42813499797}"/>
                </a:ext>
              </a:extLst>
            </p:cNvPr>
            <p:cNvSpPr/>
            <p:nvPr userDrawn="1"/>
          </p:nvSpPr>
          <p:spPr>
            <a:xfrm>
              <a:off x="7243900" y="-231286"/>
              <a:ext cx="1837943" cy="1051560"/>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a:p>
          </p:txBody>
        </p:sp>
        <p:sp>
          <p:nvSpPr>
            <p:cNvPr id="34" name="Teardrop 33">
              <a:extLst>
                <a:ext uri="{FF2B5EF4-FFF2-40B4-BE49-F238E27FC236}">
                  <a16:creationId xmlns:a16="http://schemas.microsoft.com/office/drawing/2014/main" id="{C17952F1-994D-18B8-F767-5BD4DF037759}"/>
                </a:ext>
              </a:extLst>
            </p:cNvPr>
            <p:cNvSpPr/>
            <p:nvPr userDrawn="1"/>
          </p:nvSpPr>
          <p:spPr>
            <a:xfrm rot="5400000">
              <a:off x="8030874" y="-231286"/>
              <a:ext cx="1050969" cy="1050969"/>
            </a:xfrm>
            <a:prstGeom prst="teardrop">
              <a:avLst/>
            </a:prstGeom>
            <a:solidFill>
              <a:srgbClr val="FDBE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b="0"/>
            </a:p>
          </p:txBody>
        </p:sp>
      </p:grpSp>
      <p:sp>
        <p:nvSpPr>
          <p:cNvPr id="35" name="Text Placeholder 12">
            <a:extLst>
              <a:ext uri="{FF2B5EF4-FFF2-40B4-BE49-F238E27FC236}">
                <a16:creationId xmlns:a16="http://schemas.microsoft.com/office/drawing/2014/main" id="{DC58ED8A-BC36-7343-69E1-5B7E27DECBA5}"/>
              </a:ext>
            </a:extLst>
          </p:cNvPr>
          <p:cNvSpPr>
            <a:spLocks noGrp="1"/>
          </p:cNvSpPr>
          <p:nvPr>
            <p:ph type="body" sz="quarter" idx="24"/>
          </p:nvPr>
        </p:nvSpPr>
        <p:spPr>
          <a:xfrm>
            <a:off x="1666092" y="3808653"/>
            <a:ext cx="1827574" cy="740898"/>
          </a:xfrm>
        </p:spPr>
        <p:txBody>
          <a:bodyPr anchor="ctr">
            <a:normAutofit/>
          </a:bodyPr>
          <a:lstStyle>
            <a:lvl1pPr marL="0" indent="0" algn="ctr">
              <a:buNone/>
              <a:defRPr sz="1400" b="1">
                <a:latin typeface="+mj-lt"/>
              </a:defRPr>
            </a:lvl1pPr>
            <a:lvl2pPr marL="457200" indent="0">
              <a:buNone/>
              <a:defRPr/>
            </a:lvl2pPr>
          </a:lstStyle>
          <a:p>
            <a:pPr lvl="0"/>
            <a:r>
              <a:rPr lang="en-US"/>
              <a:t>Click to edit Master text styles</a:t>
            </a:r>
          </a:p>
        </p:txBody>
      </p:sp>
      <p:sp>
        <p:nvSpPr>
          <p:cNvPr id="36" name="Text Placeholder 16">
            <a:extLst>
              <a:ext uri="{FF2B5EF4-FFF2-40B4-BE49-F238E27FC236}">
                <a16:creationId xmlns:a16="http://schemas.microsoft.com/office/drawing/2014/main" id="{6DFDD0D8-7039-6B64-708D-8A480BA3C86A}"/>
              </a:ext>
            </a:extLst>
          </p:cNvPr>
          <p:cNvSpPr>
            <a:spLocks noGrp="1"/>
          </p:cNvSpPr>
          <p:nvPr>
            <p:ph type="body" sz="quarter" idx="25"/>
          </p:nvPr>
        </p:nvSpPr>
        <p:spPr>
          <a:xfrm>
            <a:off x="5177731" y="4854606"/>
            <a:ext cx="1827574" cy="601334"/>
          </a:xfrm>
        </p:spPr>
        <p:txBody>
          <a:bodyPr anchor="t">
            <a:noAutofit/>
          </a:bodyPr>
          <a:lstStyle>
            <a:lvl1pPr marL="0" indent="0" algn="ctr">
              <a:buFont typeface="Wingdings" panose="05000000000000000000" pitchFamily="2" charset="2"/>
              <a:buNone/>
              <a:defRPr sz="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stStyle>
          <a:p>
            <a:pPr lvl="0"/>
            <a:r>
              <a:rPr lang="en-US"/>
              <a:t>Click to edit Master text styles</a:t>
            </a:r>
          </a:p>
        </p:txBody>
      </p:sp>
      <p:grpSp>
        <p:nvGrpSpPr>
          <p:cNvPr id="37" name="Group 36">
            <a:extLst>
              <a:ext uri="{FF2B5EF4-FFF2-40B4-BE49-F238E27FC236}">
                <a16:creationId xmlns:a16="http://schemas.microsoft.com/office/drawing/2014/main" id="{EAB87D37-EEDF-A080-6689-CFE454BC01D4}"/>
              </a:ext>
            </a:extLst>
          </p:cNvPr>
          <p:cNvGrpSpPr/>
          <p:nvPr userDrawn="1"/>
        </p:nvGrpSpPr>
        <p:grpSpPr>
          <a:xfrm>
            <a:off x="5177730" y="3646852"/>
            <a:ext cx="1828800" cy="1051560"/>
            <a:chOff x="7243900" y="-231286"/>
            <a:chExt cx="1837943" cy="1051560"/>
          </a:xfrm>
        </p:grpSpPr>
        <p:sp>
          <p:nvSpPr>
            <p:cNvPr id="38" name="Rounded Rectangle 37">
              <a:extLst>
                <a:ext uri="{FF2B5EF4-FFF2-40B4-BE49-F238E27FC236}">
                  <a16:creationId xmlns:a16="http://schemas.microsoft.com/office/drawing/2014/main" id="{F3C954AB-DD66-2F14-6B2F-8F0DE2FD6F5D}"/>
                </a:ext>
              </a:extLst>
            </p:cNvPr>
            <p:cNvSpPr/>
            <p:nvPr userDrawn="1"/>
          </p:nvSpPr>
          <p:spPr>
            <a:xfrm>
              <a:off x="7243900" y="-231286"/>
              <a:ext cx="1837943" cy="1051560"/>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a:p>
          </p:txBody>
        </p:sp>
        <p:sp>
          <p:nvSpPr>
            <p:cNvPr id="39" name="Teardrop 38">
              <a:extLst>
                <a:ext uri="{FF2B5EF4-FFF2-40B4-BE49-F238E27FC236}">
                  <a16:creationId xmlns:a16="http://schemas.microsoft.com/office/drawing/2014/main" id="{C1CA3858-2BFC-A558-9BE9-06959F228E93}"/>
                </a:ext>
              </a:extLst>
            </p:cNvPr>
            <p:cNvSpPr/>
            <p:nvPr userDrawn="1"/>
          </p:nvSpPr>
          <p:spPr>
            <a:xfrm rot="5400000">
              <a:off x="8030874" y="-231286"/>
              <a:ext cx="1050969" cy="1050969"/>
            </a:xfrm>
            <a:prstGeom prst="teardrop">
              <a:avLst/>
            </a:prstGeom>
            <a:solidFill>
              <a:srgbClr val="FDBE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b="0"/>
            </a:p>
          </p:txBody>
        </p:sp>
      </p:grpSp>
      <p:sp>
        <p:nvSpPr>
          <p:cNvPr id="40" name="Text Placeholder 12">
            <a:extLst>
              <a:ext uri="{FF2B5EF4-FFF2-40B4-BE49-F238E27FC236}">
                <a16:creationId xmlns:a16="http://schemas.microsoft.com/office/drawing/2014/main" id="{52198541-810A-9280-C1C5-816059701764}"/>
              </a:ext>
            </a:extLst>
          </p:cNvPr>
          <p:cNvSpPr>
            <a:spLocks noGrp="1"/>
          </p:cNvSpPr>
          <p:nvPr>
            <p:ph type="body" sz="quarter" idx="26"/>
          </p:nvPr>
        </p:nvSpPr>
        <p:spPr>
          <a:xfrm>
            <a:off x="5177730" y="3802183"/>
            <a:ext cx="1827574" cy="740898"/>
          </a:xfrm>
        </p:spPr>
        <p:txBody>
          <a:bodyPr anchor="ctr">
            <a:normAutofit/>
          </a:bodyPr>
          <a:lstStyle>
            <a:lvl1pPr marL="0" indent="0" algn="ctr">
              <a:buNone/>
              <a:defRPr sz="1400" b="1">
                <a:latin typeface="+mj-lt"/>
              </a:defRPr>
            </a:lvl1pPr>
            <a:lvl2pPr marL="457200" indent="0">
              <a:buNone/>
              <a:defRPr/>
            </a:lvl2pPr>
          </a:lstStyle>
          <a:p>
            <a:pPr lvl="0"/>
            <a:r>
              <a:rPr lang="en-US"/>
              <a:t>Click to edit Master text styles</a:t>
            </a:r>
          </a:p>
        </p:txBody>
      </p:sp>
      <p:sp>
        <p:nvSpPr>
          <p:cNvPr id="41" name="Text Placeholder 16">
            <a:extLst>
              <a:ext uri="{FF2B5EF4-FFF2-40B4-BE49-F238E27FC236}">
                <a16:creationId xmlns:a16="http://schemas.microsoft.com/office/drawing/2014/main" id="{C2462BBC-36DD-F9A9-8103-C0882F0AFBEA}"/>
              </a:ext>
            </a:extLst>
          </p:cNvPr>
          <p:cNvSpPr>
            <a:spLocks noGrp="1"/>
          </p:cNvSpPr>
          <p:nvPr>
            <p:ph type="body" sz="quarter" idx="27"/>
          </p:nvPr>
        </p:nvSpPr>
        <p:spPr>
          <a:xfrm>
            <a:off x="8686917" y="4854606"/>
            <a:ext cx="1827574" cy="601334"/>
          </a:xfrm>
        </p:spPr>
        <p:txBody>
          <a:bodyPr anchor="t">
            <a:noAutofit/>
          </a:bodyPr>
          <a:lstStyle>
            <a:lvl1pPr marL="0" indent="0" algn="ctr">
              <a:buFont typeface="Wingdings" panose="05000000000000000000" pitchFamily="2" charset="2"/>
              <a:buNone/>
              <a:defRPr sz="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stStyle>
          <a:p>
            <a:pPr lvl="0"/>
            <a:r>
              <a:rPr lang="en-US"/>
              <a:t>Click to edit Master text styles</a:t>
            </a:r>
          </a:p>
        </p:txBody>
      </p:sp>
      <p:grpSp>
        <p:nvGrpSpPr>
          <p:cNvPr id="42" name="Group 41">
            <a:extLst>
              <a:ext uri="{FF2B5EF4-FFF2-40B4-BE49-F238E27FC236}">
                <a16:creationId xmlns:a16="http://schemas.microsoft.com/office/drawing/2014/main" id="{9B30271A-859C-6875-1D06-CAFADFF57EFC}"/>
              </a:ext>
            </a:extLst>
          </p:cNvPr>
          <p:cNvGrpSpPr/>
          <p:nvPr userDrawn="1"/>
        </p:nvGrpSpPr>
        <p:grpSpPr>
          <a:xfrm>
            <a:off x="8686916" y="3646852"/>
            <a:ext cx="1828800" cy="1051560"/>
            <a:chOff x="7243900" y="-231286"/>
            <a:chExt cx="1837943" cy="1051560"/>
          </a:xfrm>
        </p:grpSpPr>
        <p:sp>
          <p:nvSpPr>
            <p:cNvPr id="43" name="Rounded Rectangle 42">
              <a:extLst>
                <a:ext uri="{FF2B5EF4-FFF2-40B4-BE49-F238E27FC236}">
                  <a16:creationId xmlns:a16="http://schemas.microsoft.com/office/drawing/2014/main" id="{59C896CC-58C5-9079-C499-99E8FC6C2453}"/>
                </a:ext>
              </a:extLst>
            </p:cNvPr>
            <p:cNvSpPr/>
            <p:nvPr userDrawn="1"/>
          </p:nvSpPr>
          <p:spPr>
            <a:xfrm>
              <a:off x="7243900" y="-231286"/>
              <a:ext cx="1837943" cy="1051560"/>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a:p>
          </p:txBody>
        </p:sp>
        <p:sp>
          <p:nvSpPr>
            <p:cNvPr id="44" name="Teardrop 43">
              <a:extLst>
                <a:ext uri="{FF2B5EF4-FFF2-40B4-BE49-F238E27FC236}">
                  <a16:creationId xmlns:a16="http://schemas.microsoft.com/office/drawing/2014/main" id="{536A523D-9C1A-C724-2EA6-5017B9A9DCFD}"/>
                </a:ext>
              </a:extLst>
            </p:cNvPr>
            <p:cNvSpPr/>
            <p:nvPr userDrawn="1"/>
          </p:nvSpPr>
          <p:spPr>
            <a:xfrm rot="5400000">
              <a:off x="8030874" y="-231286"/>
              <a:ext cx="1050969" cy="1050969"/>
            </a:xfrm>
            <a:prstGeom prst="teardrop">
              <a:avLst/>
            </a:prstGeom>
            <a:solidFill>
              <a:srgbClr val="FDBE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b="0"/>
            </a:p>
          </p:txBody>
        </p:sp>
      </p:grpSp>
      <p:sp>
        <p:nvSpPr>
          <p:cNvPr id="48" name="Text Placeholder 12">
            <a:extLst>
              <a:ext uri="{FF2B5EF4-FFF2-40B4-BE49-F238E27FC236}">
                <a16:creationId xmlns:a16="http://schemas.microsoft.com/office/drawing/2014/main" id="{4868A348-9ABF-93FA-BF27-1F4DA66AF066}"/>
              </a:ext>
            </a:extLst>
          </p:cNvPr>
          <p:cNvSpPr>
            <a:spLocks noGrp="1"/>
          </p:cNvSpPr>
          <p:nvPr>
            <p:ph type="body" sz="quarter" idx="28"/>
          </p:nvPr>
        </p:nvSpPr>
        <p:spPr>
          <a:xfrm>
            <a:off x="8686916" y="3802183"/>
            <a:ext cx="1827574" cy="740898"/>
          </a:xfrm>
        </p:spPr>
        <p:txBody>
          <a:bodyPr anchor="ctr">
            <a:normAutofit/>
          </a:bodyPr>
          <a:lstStyle>
            <a:lvl1pPr marL="0" indent="0" algn="ctr">
              <a:buNone/>
              <a:defRPr sz="1400" b="1">
                <a:latin typeface="+mj-lt"/>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33042846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Big List (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69F2FDE-1D39-D408-0F54-8CCF1957F7BC}"/>
              </a:ext>
            </a:extLst>
          </p:cNvPr>
          <p:cNvSpPr/>
          <p:nvPr userDrawn="1"/>
        </p:nvSpPr>
        <p:spPr>
          <a:xfrm>
            <a:off x="0" y="-7938"/>
            <a:ext cx="12198554" cy="4300537"/>
          </a:xfrm>
          <a:prstGeom prst="rect">
            <a:avLst/>
          </a:prstGeom>
          <a:gradFill flip="none" rotWithShape="1">
            <a:gsLst>
              <a:gs pos="0">
                <a:schemeClr val="accent1">
                  <a:lumMod val="40000"/>
                  <a:lumOff val="60000"/>
                </a:schemeClr>
              </a:gs>
              <a:gs pos="29000">
                <a:schemeClr val="accent1">
                  <a:lumMod val="95000"/>
                  <a:lumOff val="5000"/>
                </a:schemeClr>
              </a:gs>
              <a:gs pos="100000">
                <a:schemeClr val="accent1">
                  <a:lumMod val="60000"/>
                </a:schemeClr>
              </a:gs>
            </a:gsLst>
            <a:path path="circle">
              <a:fillToRect l="50000" t="130000" r="50000" b="-3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3" name="Group 12">
            <a:extLst>
              <a:ext uri="{FF2B5EF4-FFF2-40B4-BE49-F238E27FC236}">
                <a16:creationId xmlns:a16="http://schemas.microsoft.com/office/drawing/2014/main" id="{C7D04495-E5F0-40B9-A084-66A867AD1DA9}"/>
              </a:ext>
            </a:extLst>
          </p:cNvPr>
          <p:cNvGrpSpPr/>
          <p:nvPr userDrawn="1"/>
        </p:nvGrpSpPr>
        <p:grpSpPr>
          <a:xfrm>
            <a:off x="-362546" y="-22860"/>
            <a:ext cx="5414606" cy="4833053"/>
            <a:chOff x="3828105" y="445187"/>
            <a:chExt cx="7697736" cy="6870965"/>
          </a:xfrm>
        </p:grpSpPr>
        <p:sp>
          <p:nvSpPr>
            <p:cNvPr id="14" name="Freeform: Shape 12">
              <a:extLst>
                <a:ext uri="{FF2B5EF4-FFF2-40B4-BE49-F238E27FC236}">
                  <a16:creationId xmlns:a16="http://schemas.microsoft.com/office/drawing/2014/main" id="{EB0D16F3-4F00-E8F5-5837-B8094B66AA4A}"/>
                </a:ext>
              </a:extLst>
            </p:cNvPr>
            <p:cNvSpPr/>
            <p:nvPr userDrawn="1"/>
          </p:nvSpPr>
          <p:spPr>
            <a:xfrm>
              <a:off x="4654875" y="4451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6350" cap="flat">
              <a:solidFill>
                <a:schemeClr val="bg1">
                  <a:alpha val="6000"/>
                </a:schemeClr>
              </a:solidFill>
              <a:prstDash val="solid"/>
              <a:miter/>
            </a:ln>
          </p:spPr>
          <p:txBody>
            <a:bodyPr rtlCol="0" anchor="ctr"/>
            <a:lstStyle/>
            <a:p>
              <a:endParaRPr lang="en-US" sz="1350"/>
            </a:p>
          </p:txBody>
        </p:sp>
        <p:sp>
          <p:nvSpPr>
            <p:cNvPr id="15" name="Freeform: Shape 12">
              <a:extLst>
                <a:ext uri="{FF2B5EF4-FFF2-40B4-BE49-F238E27FC236}">
                  <a16:creationId xmlns:a16="http://schemas.microsoft.com/office/drawing/2014/main" id="{8C604F3B-C560-FFA2-A53B-F3AD95CA0CB0}"/>
                </a:ext>
              </a:extLst>
            </p:cNvPr>
            <p:cNvSpPr/>
            <p:nvPr userDrawn="1"/>
          </p:nvSpPr>
          <p:spPr>
            <a:xfrm>
              <a:off x="4807275" y="5975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6350" cap="flat">
              <a:solidFill>
                <a:schemeClr val="bg1">
                  <a:alpha val="6000"/>
                </a:schemeClr>
              </a:solidFill>
              <a:prstDash val="solid"/>
              <a:miter/>
            </a:ln>
          </p:spPr>
          <p:txBody>
            <a:bodyPr rtlCol="0" anchor="ctr"/>
            <a:lstStyle/>
            <a:p>
              <a:endParaRPr lang="en-US" sz="1350"/>
            </a:p>
          </p:txBody>
        </p:sp>
        <p:sp>
          <p:nvSpPr>
            <p:cNvPr id="16" name="Freeform: Shape 12">
              <a:extLst>
                <a:ext uri="{FF2B5EF4-FFF2-40B4-BE49-F238E27FC236}">
                  <a16:creationId xmlns:a16="http://schemas.microsoft.com/office/drawing/2014/main" id="{D9F0B97C-0D48-7592-BEDF-F340169F8DD7}"/>
                </a:ext>
              </a:extLst>
            </p:cNvPr>
            <p:cNvSpPr/>
            <p:nvPr userDrawn="1"/>
          </p:nvSpPr>
          <p:spPr>
            <a:xfrm>
              <a:off x="3828105" y="525249"/>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6350" cap="flat">
              <a:solidFill>
                <a:schemeClr val="bg1">
                  <a:alpha val="6000"/>
                </a:schemeClr>
              </a:solidFill>
              <a:prstDash val="solid"/>
              <a:miter/>
            </a:ln>
          </p:spPr>
          <p:txBody>
            <a:bodyPr rtlCol="0" anchor="ctr"/>
            <a:lstStyle/>
            <a:p>
              <a:endParaRPr lang="en-US" sz="1350"/>
            </a:p>
          </p:txBody>
        </p:sp>
      </p:grpSp>
      <p:pic>
        <p:nvPicPr>
          <p:cNvPr id="6" name="Picture 5" descr="A white letter on a black background&#10;&#10;Description automatically generated">
            <a:extLst>
              <a:ext uri="{FF2B5EF4-FFF2-40B4-BE49-F238E27FC236}">
                <a16:creationId xmlns:a16="http://schemas.microsoft.com/office/drawing/2014/main" id="{BB570485-0366-1D78-5859-04CC13E9F0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10663" y="256362"/>
            <a:ext cx="1355410" cy="417918"/>
          </a:xfrm>
          <a:prstGeom prst="rect">
            <a:avLst/>
          </a:prstGeom>
        </p:spPr>
      </p:pic>
      <p:sp>
        <p:nvSpPr>
          <p:cNvPr id="44" name="Text Placeholder 16">
            <a:extLst>
              <a:ext uri="{FF2B5EF4-FFF2-40B4-BE49-F238E27FC236}">
                <a16:creationId xmlns:a16="http://schemas.microsoft.com/office/drawing/2014/main" id="{C21DEC4A-EB64-EB9E-F845-F1105E511C2A}"/>
              </a:ext>
            </a:extLst>
          </p:cNvPr>
          <p:cNvSpPr>
            <a:spLocks noGrp="1"/>
          </p:cNvSpPr>
          <p:nvPr>
            <p:ph type="body" sz="quarter" idx="14"/>
          </p:nvPr>
        </p:nvSpPr>
        <p:spPr>
          <a:xfrm>
            <a:off x="902305" y="4975143"/>
            <a:ext cx="1257300" cy="601334"/>
          </a:xfrm>
        </p:spPr>
        <p:txBody>
          <a:bodyPr anchor="t">
            <a:noAutofit/>
          </a:bodyPr>
          <a:lstStyle>
            <a:lvl1pPr marL="0" indent="0" algn="ctr">
              <a:buFont typeface="Wingdings" panose="05000000000000000000" pitchFamily="2" charset="2"/>
              <a:buNone/>
              <a:defRPr sz="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stStyle>
          <a:p>
            <a:pPr lvl="0"/>
            <a:r>
              <a:rPr lang="en-US"/>
              <a:t>Click to edit Master text styles</a:t>
            </a:r>
          </a:p>
        </p:txBody>
      </p:sp>
      <p:sp>
        <p:nvSpPr>
          <p:cNvPr id="45" name="Text Placeholder 16">
            <a:extLst>
              <a:ext uri="{FF2B5EF4-FFF2-40B4-BE49-F238E27FC236}">
                <a16:creationId xmlns:a16="http://schemas.microsoft.com/office/drawing/2014/main" id="{6EF36895-22D0-C21A-ACB2-8FB091219BB0}"/>
              </a:ext>
            </a:extLst>
          </p:cNvPr>
          <p:cNvSpPr>
            <a:spLocks noGrp="1"/>
          </p:cNvSpPr>
          <p:nvPr>
            <p:ph type="body" sz="quarter" idx="21"/>
          </p:nvPr>
        </p:nvSpPr>
        <p:spPr>
          <a:xfrm>
            <a:off x="3999963" y="4975143"/>
            <a:ext cx="1257300" cy="601334"/>
          </a:xfrm>
        </p:spPr>
        <p:txBody>
          <a:bodyPr anchor="t">
            <a:noAutofit/>
          </a:bodyPr>
          <a:lstStyle>
            <a:lvl1pPr marL="0" indent="0" algn="ctr">
              <a:buFont typeface="Wingdings" panose="05000000000000000000" pitchFamily="2" charset="2"/>
              <a:buNone/>
              <a:defRPr sz="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stStyle>
          <a:p>
            <a:pPr lvl="0"/>
            <a:r>
              <a:rPr lang="en-US"/>
              <a:t>Click to edit Master text styles</a:t>
            </a:r>
          </a:p>
        </p:txBody>
      </p:sp>
      <p:sp>
        <p:nvSpPr>
          <p:cNvPr id="46" name="Text Placeholder 16">
            <a:extLst>
              <a:ext uri="{FF2B5EF4-FFF2-40B4-BE49-F238E27FC236}">
                <a16:creationId xmlns:a16="http://schemas.microsoft.com/office/drawing/2014/main" id="{EE5B998F-9211-B378-EC1C-5FD6F4889FA4}"/>
              </a:ext>
            </a:extLst>
          </p:cNvPr>
          <p:cNvSpPr>
            <a:spLocks noGrp="1"/>
          </p:cNvSpPr>
          <p:nvPr>
            <p:ph type="body" sz="quarter" idx="22"/>
          </p:nvPr>
        </p:nvSpPr>
        <p:spPr>
          <a:xfrm>
            <a:off x="7101210" y="4975143"/>
            <a:ext cx="1257300" cy="601334"/>
          </a:xfrm>
        </p:spPr>
        <p:txBody>
          <a:bodyPr anchor="t">
            <a:noAutofit/>
          </a:bodyPr>
          <a:lstStyle>
            <a:lvl1pPr marL="0" indent="0" algn="ctr">
              <a:buFont typeface="Wingdings" panose="05000000000000000000" pitchFamily="2" charset="2"/>
              <a:buNone/>
              <a:defRPr sz="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stStyle>
          <a:p>
            <a:pPr lvl="0"/>
            <a:r>
              <a:rPr lang="en-US"/>
              <a:t>Click to edit Master text styles</a:t>
            </a:r>
          </a:p>
        </p:txBody>
      </p:sp>
      <p:sp>
        <p:nvSpPr>
          <p:cNvPr id="47" name="Text Placeholder 16">
            <a:extLst>
              <a:ext uri="{FF2B5EF4-FFF2-40B4-BE49-F238E27FC236}">
                <a16:creationId xmlns:a16="http://schemas.microsoft.com/office/drawing/2014/main" id="{0AFEB427-439C-5AB0-2DD9-7C72D39F3E84}"/>
              </a:ext>
            </a:extLst>
          </p:cNvPr>
          <p:cNvSpPr>
            <a:spLocks noGrp="1"/>
          </p:cNvSpPr>
          <p:nvPr>
            <p:ph type="body" sz="quarter" idx="23"/>
          </p:nvPr>
        </p:nvSpPr>
        <p:spPr>
          <a:xfrm>
            <a:off x="10202457" y="4964803"/>
            <a:ext cx="1185917" cy="607483"/>
          </a:xfrm>
        </p:spPr>
        <p:txBody>
          <a:bodyPr anchor="t">
            <a:noAutofit/>
          </a:bodyPr>
          <a:lstStyle>
            <a:lvl1pPr marL="0" indent="0" algn="ctr">
              <a:buFont typeface="Wingdings" panose="05000000000000000000" pitchFamily="2" charset="2"/>
              <a:buNone/>
              <a:defRPr sz="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stStyle>
          <a:p>
            <a:pPr lvl="0"/>
            <a:r>
              <a:rPr lang="en-US"/>
              <a:t>Click to edit Master text styles</a:t>
            </a:r>
          </a:p>
        </p:txBody>
      </p:sp>
      <p:sp>
        <p:nvSpPr>
          <p:cNvPr id="17" name="Slide Number Placeholder 5">
            <a:extLst>
              <a:ext uri="{FF2B5EF4-FFF2-40B4-BE49-F238E27FC236}">
                <a16:creationId xmlns:a16="http://schemas.microsoft.com/office/drawing/2014/main" id="{EA0E232C-D6F3-13CA-F5A3-B9FC517BF3EE}"/>
              </a:ext>
            </a:extLst>
          </p:cNvPr>
          <p:cNvSpPr>
            <a:spLocks noGrp="1"/>
          </p:cNvSpPr>
          <p:nvPr>
            <p:ph type="sldNum" sz="quarter" idx="4"/>
          </p:nvPr>
        </p:nvSpPr>
        <p:spPr>
          <a:xfrm>
            <a:off x="9342120" y="6356350"/>
            <a:ext cx="2743200" cy="365125"/>
          </a:xfrm>
          <a:prstGeom prst="rect">
            <a:avLst/>
          </a:prstGeom>
        </p:spPr>
        <p:txBody>
          <a:bodyPr vert="horz" lIns="91440" tIns="45720" rIns="91440" bIns="45720" rtlCol="0" anchor="ctr"/>
          <a:lstStyle>
            <a:lvl1pPr algn="r">
              <a:defRPr sz="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9351F8F8-671E-4936-9348-438055DD13B4}" type="slidenum">
              <a:rPr lang="en-IN" smtClean="0"/>
              <a:pPr/>
              <a:t>‹#›</a:t>
            </a:fld>
            <a:endParaRPr lang="en-IN"/>
          </a:p>
        </p:txBody>
      </p:sp>
      <p:sp>
        <p:nvSpPr>
          <p:cNvPr id="2" name="Title 9">
            <a:extLst>
              <a:ext uri="{FF2B5EF4-FFF2-40B4-BE49-F238E27FC236}">
                <a16:creationId xmlns:a16="http://schemas.microsoft.com/office/drawing/2014/main" id="{980BF5D6-02BD-AAC9-4055-E21CC2691964}"/>
              </a:ext>
            </a:extLst>
          </p:cNvPr>
          <p:cNvSpPr>
            <a:spLocks noGrp="1"/>
          </p:cNvSpPr>
          <p:nvPr>
            <p:ph type="title"/>
          </p:nvPr>
        </p:nvSpPr>
        <p:spPr>
          <a:xfrm>
            <a:off x="853272" y="1600429"/>
            <a:ext cx="10515600" cy="1325563"/>
          </a:xfrm>
        </p:spPr>
        <p:txBody>
          <a:bodyPr/>
          <a:lstStyle>
            <a:lvl1pPr algn="ctr">
              <a:defRPr>
                <a:solidFill>
                  <a:schemeClr val="accent5"/>
                </a:solidFill>
              </a:defRPr>
            </a:lvl1pPr>
          </a:lstStyle>
          <a:p>
            <a:r>
              <a:rPr lang="en-US"/>
              <a:t>Click to edit Master title style</a:t>
            </a:r>
          </a:p>
        </p:txBody>
      </p:sp>
      <p:sp>
        <p:nvSpPr>
          <p:cNvPr id="5" name="Picture Placeholder 19">
            <a:extLst>
              <a:ext uri="{FF2B5EF4-FFF2-40B4-BE49-F238E27FC236}">
                <a16:creationId xmlns:a16="http://schemas.microsoft.com/office/drawing/2014/main" id="{AF8A7867-6B0C-AE91-713A-2EF438D659DB}"/>
              </a:ext>
            </a:extLst>
          </p:cNvPr>
          <p:cNvSpPr>
            <a:spLocks noGrp="1"/>
          </p:cNvSpPr>
          <p:nvPr>
            <p:ph type="pic" sz="quarter" idx="11"/>
          </p:nvPr>
        </p:nvSpPr>
        <p:spPr>
          <a:xfrm>
            <a:off x="898714" y="3798823"/>
            <a:ext cx="1166415" cy="944958"/>
          </a:xfrm>
          <a:custGeom>
            <a:avLst/>
            <a:gdLst>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381240 h 2857500"/>
              <a:gd name="connsiteX5" fmla="*/ 3571865 w 4048125"/>
              <a:gd name="connsiteY5" fmla="*/ 285750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10"/>
              <a:gd name="connsiteX1" fmla="*/ 476260 w 4048125"/>
              <a:gd name="connsiteY1" fmla="*/ 0 h 2857510"/>
              <a:gd name="connsiteX2" fmla="*/ 3571865 w 4048125"/>
              <a:gd name="connsiteY2" fmla="*/ 0 h 2857510"/>
              <a:gd name="connsiteX3" fmla="*/ 4048125 w 4048125"/>
              <a:gd name="connsiteY3" fmla="*/ 476260 h 2857510"/>
              <a:gd name="connsiteX4" fmla="*/ 4048125 w 4048125"/>
              <a:gd name="connsiteY4" fmla="*/ 2600325 h 2857510"/>
              <a:gd name="connsiteX5" fmla="*/ 3571865 w 4048125"/>
              <a:gd name="connsiteY5" fmla="*/ 2857500 h 2857510"/>
              <a:gd name="connsiteX6" fmla="*/ 476260 w 4048125"/>
              <a:gd name="connsiteY6" fmla="*/ 2857500 h 2857510"/>
              <a:gd name="connsiteX7" fmla="*/ 0 w 4048125"/>
              <a:gd name="connsiteY7" fmla="*/ 2381240 h 2857510"/>
              <a:gd name="connsiteX8" fmla="*/ 0 w 4048125"/>
              <a:gd name="connsiteY8" fmla="*/ 476260 h 2857510"/>
              <a:gd name="connsiteX0" fmla="*/ 0 w 4048756"/>
              <a:gd name="connsiteY0" fmla="*/ 476260 h 2857500"/>
              <a:gd name="connsiteX1" fmla="*/ 476260 w 4048756"/>
              <a:gd name="connsiteY1" fmla="*/ 0 h 2857500"/>
              <a:gd name="connsiteX2" fmla="*/ 3571865 w 4048756"/>
              <a:gd name="connsiteY2" fmla="*/ 0 h 2857500"/>
              <a:gd name="connsiteX3" fmla="*/ 4048125 w 4048756"/>
              <a:gd name="connsiteY3" fmla="*/ 476260 h 2857500"/>
              <a:gd name="connsiteX4" fmla="*/ 4048125 w 4048756"/>
              <a:gd name="connsiteY4" fmla="*/ 2600325 h 2857500"/>
              <a:gd name="connsiteX5" fmla="*/ 3810000 w 4048756"/>
              <a:gd name="connsiteY5" fmla="*/ 2828925 h 2857500"/>
              <a:gd name="connsiteX6" fmla="*/ 476260 w 4048756"/>
              <a:gd name="connsiteY6" fmla="*/ 2857500 h 2857500"/>
              <a:gd name="connsiteX7" fmla="*/ 0 w 4048756"/>
              <a:gd name="connsiteY7" fmla="*/ 2381240 h 2857500"/>
              <a:gd name="connsiteX8" fmla="*/ 0 w 4048756"/>
              <a:gd name="connsiteY8" fmla="*/ 476260 h 2857500"/>
              <a:gd name="connsiteX0" fmla="*/ 0 w 4049827"/>
              <a:gd name="connsiteY0" fmla="*/ 476260 h 2857500"/>
              <a:gd name="connsiteX1" fmla="*/ 476260 w 4049827"/>
              <a:gd name="connsiteY1" fmla="*/ 0 h 2857500"/>
              <a:gd name="connsiteX2" fmla="*/ 3571865 w 4049827"/>
              <a:gd name="connsiteY2" fmla="*/ 0 h 2857500"/>
              <a:gd name="connsiteX3" fmla="*/ 4048125 w 4049827"/>
              <a:gd name="connsiteY3" fmla="*/ 476260 h 2857500"/>
              <a:gd name="connsiteX4" fmla="*/ 4048125 w 4049827"/>
              <a:gd name="connsiteY4" fmla="*/ 2600325 h 2857500"/>
              <a:gd name="connsiteX5" fmla="*/ 3821429 w 4049827"/>
              <a:gd name="connsiteY5" fmla="*/ 2846070 h 2857500"/>
              <a:gd name="connsiteX6" fmla="*/ 476260 w 4049827"/>
              <a:gd name="connsiteY6" fmla="*/ 2857500 h 2857500"/>
              <a:gd name="connsiteX7" fmla="*/ 0 w 4049827"/>
              <a:gd name="connsiteY7" fmla="*/ 2381240 h 2857500"/>
              <a:gd name="connsiteX8" fmla="*/ 0 w 4049827"/>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663"/>
              <a:gd name="connsiteX1" fmla="*/ 476260 w 4048125"/>
              <a:gd name="connsiteY1" fmla="*/ 0 h 2857663"/>
              <a:gd name="connsiteX2" fmla="*/ 3571865 w 4048125"/>
              <a:gd name="connsiteY2" fmla="*/ 0 h 2857663"/>
              <a:gd name="connsiteX3" fmla="*/ 4048125 w 4048125"/>
              <a:gd name="connsiteY3" fmla="*/ 476260 h 2857663"/>
              <a:gd name="connsiteX4" fmla="*/ 4048125 w 4048125"/>
              <a:gd name="connsiteY4" fmla="*/ 2600325 h 2857663"/>
              <a:gd name="connsiteX5" fmla="*/ 3821429 w 4048125"/>
              <a:gd name="connsiteY5" fmla="*/ 2846070 h 2857663"/>
              <a:gd name="connsiteX6" fmla="*/ 476260 w 4048125"/>
              <a:gd name="connsiteY6" fmla="*/ 2857500 h 2857663"/>
              <a:gd name="connsiteX7" fmla="*/ 0 w 4048125"/>
              <a:gd name="connsiteY7" fmla="*/ 2381240 h 2857663"/>
              <a:gd name="connsiteX8" fmla="*/ 0 w 4048125"/>
              <a:gd name="connsiteY8" fmla="*/ 476260 h 2857663"/>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00325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62237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3308"/>
              <a:gd name="connsiteY0" fmla="*/ 476260 h 2860357"/>
              <a:gd name="connsiteX1" fmla="*/ 476260 w 4053308"/>
              <a:gd name="connsiteY1" fmla="*/ 0 h 2860357"/>
              <a:gd name="connsiteX2" fmla="*/ 3571865 w 4053308"/>
              <a:gd name="connsiteY2" fmla="*/ 0 h 2860357"/>
              <a:gd name="connsiteX3" fmla="*/ 4048125 w 4053308"/>
              <a:gd name="connsiteY3" fmla="*/ 476260 h 2860357"/>
              <a:gd name="connsiteX4" fmla="*/ 4050505 w 4053308"/>
              <a:gd name="connsiteY4" fmla="*/ 2662238 h 2860357"/>
              <a:gd name="connsiteX5" fmla="*/ 3864291 w 4053308"/>
              <a:gd name="connsiteY5" fmla="*/ 2860357 h 2860357"/>
              <a:gd name="connsiteX6" fmla="*/ 476260 w 4053308"/>
              <a:gd name="connsiteY6" fmla="*/ 2857500 h 2860357"/>
              <a:gd name="connsiteX7" fmla="*/ 0 w 4053308"/>
              <a:gd name="connsiteY7" fmla="*/ 2381240 h 2860357"/>
              <a:gd name="connsiteX8" fmla="*/ 0 w 4053308"/>
              <a:gd name="connsiteY8" fmla="*/ 476260 h 2860357"/>
              <a:gd name="connsiteX0" fmla="*/ 0 w 4153339"/>
              <a:gd name="connsiteY0" fmla="*/ 476260 h 2860357"/>
              <a:gd name="connsiteX1" fmla="*/ 476260 w 4153339"/>
              <a:gd name="connsiteY1" fmla="*/ 0 h 2860357"/>
              <a:gd name="connsiteX2" fmla="*/ 3571865 w 4153339"/>
              <a:gd name="connsiteY2" fmla="*/ 0 h 2860357"/>
              <a:gd name="connsiteX3" fmla="*/ 4048125 w 4153339"/>
              <a:gd name="connsiteY3" fmla="*/ 476260 h 2860357"/>
              <a:gd name="connsiteX4" fmla="*/ 4050505 w 4153339"/>
              <a:gd name="connsiteY4" fmla="*/ 2662238 h 2860357"/>
              <a:gd name="connsiteX5" fmla="*/ 4053308 w 4153339"/>
              <a:gd name="connsiteY5" fmla="*/ 2860357 h 2860357"/>
              <a:gd name="connsiteX6" fmla="*/ 476260 w 4153339"/>
              <a:gd name="connsiteY6" fmla="*/ 2857500 h 2860357"/>
              <a:gd name="connsiteX7" fmla="*/ 0 w 4153339"/>
              <a:gd name="connsiteY7" fmla="*/ 2381240 h 2860357"/>
              <a:gd name="connsiteX8" fmla="*/ 0 w 4153339"/>
              <a:gd name="connsiteY8" fmla="*/ 476260 h 2860357"/>
              <a:gd name="connsiteX0" fmla="*/ 0 w 4055708"/>
              <a:gd name="connsiteY0" fmla="*/ 476260 h 2860357"/>
              <a:gd name="connsiteX1" fmla="*/ 476260 w 4055708"/>
              <a:gd name="connsiteY1" fmla="*/ 0 h 2860357"/>
              <a:gd name="connsiteX2" fmla="*/ 3571865 w 4055708"/>
              <a:gd name="connsiteY2" fmla="*/ 0 h 2860357"/>
              <a:gd name="connsiteX3" fmla="*/ 4048125 w 4055708"/>
              <a:gd name="connsiteY3" fmla="*/ 476260 h 2860357"/>
              <a:gd name="connsiteX4" fmla="*/ 4050505 w 4055708"/>
              <a:gd name="connsiteY4" fmla="*/ 2662238 h 2860357"/>
              <a:gd name="connsiteX5" fmla="*/ 4053308 w 4055708"/>
              <a:gd name="connsiteY5" fmla="*/ 2860357 h 2860357"/>
              <a:gd name="connsiteX6" fmla="*/ 476260 w 4055708"/>
              <a:gd name="connsiteY6" fmla="*/ 2857500 h 2860357"/>
              <a:gd name="connsiteX7" fmla="*/ 0 w 4055708"/>
              <a:gd name="connsiteY7" fmla="*/ 2381240 h 2860357"/>
              <a:gd name="connsiteX8" fmla="*/ 0 w 4055708"/>
              <a:gd name="connsiteY8" fmla="*/ 476260 h 286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5708" h="2860357">
                <a:moveTo>
                  <a:pt x="0" y="476260"/>
                </a:moveTo>
                <a:cubicBezTo>
                  <a:pt x="0" y="213229"/>
                  <a:pt x="213229" y="0"/>
                  <a:pt x="476260" y="0"/>
                </a:cubicBezTo>
                <a:lnTo>
                  <a:pt x="3571865" y="0"/>
                </a:lnTo>
                <a:cubicBezTo>
                  <a:pt x="3834896" y="0"/>
                  <a:pt x="4048125" y="213229"/>
                  <a:pt x="4048125" y="476260"/>
                </a:cubicBezTo>
                <a:cubicBezTo>
                  <a:pt x="4048918" y="1204919"/>
                  <a:pt x="4049712" y="1933579"/>
                  <a:pt x="4050505" y="2662238"/>
                </a:cubicBezTo>
                <a:cubicBezTo>
                  <a:pt x="4050505" y="2925269"/>
                  <a:pt x="4060029" y="2843213"/>
                  <a:pt x="4053308" y="2860357"/>
                </a:cubicBezTo>
                <a:lnTo>
                  <a:pt x="476260" y="2857500"/>
                </a:lnTo>
                <a:cubicBezTo>
                  <a:pt x="213229" y="2857500"/>
                  <a:pt x="0" y="2644271"/>
                  <a:pt x="0" y="2381240"/>
                </a:cubicBezTo>
                <a:lnTo>
                  <a:pt x="0" y="476260"/>
                </a:lnTo>
                <a:close/>
              </a:path>
            </a:pathLst>
          </a:custGeom>
          <a:solidFill>
            <a:schemeClr val="bg1">
              <a:lumMod val="85000"/>
            </a:schemeClr>
          </a:solidFill>
        </p:spPr>
        <p:txBody>
          <a:bodyPr lIns="274320" tIns="182880">
            <a:normAutofit/>
          </a:bodyPr>
          <a:lstStyle>
            <a:lvl1pPr marL="0" indent="0">
              <a:buNone/>
              <a:defRPr sz="1600">
                <a:solidFill>
                  <a:srgbClr val="002060"/>
                </a:solidFill>
              </a:defRPr>
            </a:lvl1pPr>
          </a:lstStyle>
          <a:p>
            <a:r>
              <a:rPr lang="en-US"/>
              <a:t>Click icon to add picture</a:t>
            </a:r>
            <a:endParaRPr lang="en-IN"/>
          </a:p>
        </p:txBody>
      </p:sp>
      <p:sp>
        <p:nvSpPr>
          <p:cNvPr id="7" name="Picture Placeholder 19">
            <a:extLst>
              <a:ext uri="{FF2B5EF4-FFF2-40B4-BE49-F238E27FC236}">
                <a16:creationId xmlns:a16="http://schemas.microsoft.com/office/drawing/2014/main" id="{2B0C64BB-3A83-8188-EC6E-69B19E3A26C1}"/>
              </a:ext>
            </a:extLst>
          </p:cNvPr>
          <p:cNvSpPr>
            <a:spLocks noGrp="1"/>
          </p:cNvSpPr>
          <p:nvPr>
            <p:ph type="pic" sz="quarter" idx="24"/>
          </p:nvPr>
        </p:nvSpPr>
        <p:spPr>
          <a:xfrm>
            <a:off x="3999962" y="3798823"/>
            <a:ext cx="1166415" cy="944958"/>
          </a:xfrm>
          <a:custGeom>
            <a:avLst/>
            <a:gdLst>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381240 h 2857500"/>
              <a:gd name="connsiteX5" fmla="*/ 3571865 w 4048125"/>
              <a:gd name="connsiteY5" fmla="*/ 285750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10"/>
              <a:gd name="connsiteX1" fmla="*/ 476260 w 4048125"/>
              <a:gd name="connsiteY1" fmla="*/ 0 h 2857510"/>
              <a:gd name="connsiteX2" fmla="*/ 3571865 w 4048125"/>
              <a:gd name="connsiteY2" fmla="*/ 0 h 2857510"/>
              <a:gd name="connsiteX3" fmla="*/ 4048125 w 4048125"/>
              <a:gd name="connsiteY3" fmla="*/ 476260 h 2857510"/>
              <a:gd name="connsiteX4" fmla="*/ 4048125 w 4048125"/>
              <a:gd name="connsiteY4" fmla="*/ 2600325 h 2857510"/>
              <a:gd name="connsiteX5" fmla="*/ 3571865 w 4048125"/>
              <a:gd name="connsiteY5" fmla="*/ 2857500 h 2857510"/>
              <a:gd name="connsiteX6" fmla="*/ 476260 w 4048125"/>
              <a:gd name="connsiteY6" fmla="*/ 2857500 h 2857510"/>
              <a:gd name="connsiteX7" fmla="*/ 0 w 4048125"/>
              <a:gd name="connsiteY7" fmla="*/ 2381240 h 2857510"/>
              <a:gd name="connsiteX8" fmla="*/ 0 w 4048125"/>
              <a:gd name="connsiteY8" fmla="*/ 476260 h 2857510"/>
              <a:gd name="connsiteX0" fmla="*/ 0 w 4048756"/>
              <a:gd name="connsiteY0" fmla="*/ 476260 h 2857500"/>
              <a:gd name="connsiteX1" fmla="*/ 476260 w 4048756"/>
              <a:gd name="connsiteY1" fmla="*/ 0 h 2857500"/>
              <a:gd name="connsiteX2" fmla="*/ 3571865 w 4048756"/>
              <a:gd name="connsiteY2" fmla="*/ 0 h 2857500"/>
              <a:gd name="connsiteX3" fmla="*/ 4048125 w 4048756"/>
              <a:gd name="connsiteY3" fmla="*/ 476260 h 2857500"/>
              <a:gd name="connsiteX4" fmla="*/ 4048125 w 4048756"/>
              <a:gd name="connsiteY4" fmla="*/ 2600325 h 2857500"/>
              <a:gd name="connsiteX5" fmla="*/ 3810000 w 4048756"/>
              <a:gd name="connsiteY5" fmla="*/ 2828925 h 2857500"/>
              <a:gd name="connsiteX6" fmla="*/ 476260 w 4048756"/>
              <a:gd name="connsiteY6" fmla="*/ 2857500 h 2857500"/>
              <a:gd name="connsiteX7" fmla="*/ 0 w 4048756"/>
              <a:gd name="connsiteY7" fmla="*/ 2381240 h 2857500"/>
              <a:gd name="connsiteX8" fmla="*/ 0 w 4048756"/>
              <a:gd name="connsiteY8" fmla="*/ 476260 h 2857500"/>
              <a:gd name="connsiteX0" fmla="*/ 0 w 4049827"/>
              <a:gd name="connsiteY0" fmla="*/ 476260 h 2857500"/>
              <a:gd name="connsiteX1" fmla="*/ 476260 w 4049827"/>
              <a:gd name="connsiteY1" fmla="*/ 0 h 2857500"/>
              <a:gd name="connsiteX2" fmla="*/ 3571865 w 4049827"/>
              <a:gd name="connsiteY2" fmla="*/ 0 h 2857500"/>
              <a:gd name="connsiteX3" fmla="*/ 4048125 w 4049827"/>
              <a:gd name="connsiteY3" fmla="*/ 476260 h 2857500"/>
              <a:gd name="connsiteX4" fmla="*/ 4048125 w 4049827"/>
              <a:gd name="connsiteY4" fmla="*/ 2600325 h 2857500"/>
              <a:gd name="connsiteX5" fmla="*/ 3821429 w 4049827"/>
              <a:gd name="connsiteY5" fmla="*/ 2846070 h 2857500"/>
              <a:gd name="connsiteX6" fmla="*/ 476260 w 4049827"/>
              <a:gd name="connsiteY6" fmla="*/ 2857500 h 2857500"/>
              <a:gd name="connsiteX7" fmla="*/ 0 w 4049827"/>
              <a:gd name="connsiteY7" fmla="*/ 2381240 h 2857500"/>
              <a:gd name="connsiteX8" fmla="*/ 0 w 4049827"/>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663"/>
              <a:gd name="connsiteX1" fmla="*/ 476260 w 4048125"/>
              <a:gd name="connsiteY1" fmla="*/ 0 h 2857663"/>
              <a:gd name="connsiteX2" fmla="*/ 3571865 w 4048125"/>
              <a:gd name="connsiteY2" fmla="*/ 0 h 2857663"/>
              <a:gd name="connsiteX3" fmla="*/ 4048125 w 4048125"/>
              <a:gd name="connsiteY3" fmla="*/ 476260 h 2857663"/>
              <a:gd name="connsiteX4" fmla="*/ 4048125 w 4048125"/>
              <a:gd name="connsiteY4" fmla="*/ 2600325 h 2857663"/>
              <a:gd name="connsiteX5" fmla="*/ 3821429 w 4048125"/>
              <a:gd name="connsiteY5" fmla="*/ 2846070 h 2857663"/>
              <a:gd name="connsiteX6" fmla="*/ 476260 w 4048125"/>
              <a:gd name="connsiteY6" fmla="*/ 2857500 h 2857663"/>
              <a:gd name="connsiteX7" fmla="*/ 0 w 4048125"/>
              <a:gd name="connsiteY7" fmla="*/ 2381240 h 2857663"/>
              <a:gd name="connsiteX8" fmla="*/ 0 w 4048125"/>
              <a:gd name="connsiteY8" fmla="*/ 476260 h 2857663"/>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00325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62237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3308"/>
              <a:gd name="connsiteY0" fmla="*/ 476260 h 2860357"/>
              <a:gd name="connsiteX1" fmla="*/ 476260 w 4053308"/>
              <a:gd name="connsiteY1" fmla="*/ 0 h 2860357"/>
              <a:gd name="connsiteX2" fmla="*/ 3571865 w 4053308"/>
              <a:gd name="connsiteY2" fmla="*/ 0 h 2860357"/>
              <a:gd name="connsiteX3" fmla="*/ 4048125 w 4053308"/>
              <a:gd name="connsiteY3" fmla="*/ 476260 h 2860357"/>
              <a:gd name="connsiteX4" fmla="*/ 4050505 w 4053308"/>
              <a:gd name="connsiteY4" fmla="*/ 2662238 h 2860357"/>
              <a:gd name="connsiteX5" fmla="*/ 3864291 w 4053308"/>
              <a:gd name="connsiteY5" fmla="*/ 2860357 h 2860357"/>
              <a:gd name="connsiteX6" fmla="*/ 476260 w 4053308"/>
              <a:gd name="connsiteY6" fmla="*/ 2857500 h 2860357"/>
              <a:gd name="connsiteX7" fmla="*/ 0 w 4053308"/>
              <a:gd name="connsiteY7" fmla="*/ 2381240 h 2860357"/>
              <a:gd name="connsiteX8" fmla="*/ 0 w 4053308"/>
              <a:gd name="connsiteY8" fmla="*/ 476260 h 2860357"/>
              <a:gd name="connsiteX0" fmla="*/ 0 w 4153339"/>
              <a:gd name="connsiteY0" fmla="*/ 476260 h 2860357"/>
              <a:gd name="connsiteX1" fmla="*/ 476260 w 4153339"/>
              <a:gd name="connsiteY1" fmla="*/ 0 h 2860357"/>
              <a:gd name="connsiteX2" fmla="*/ 3571865 w 4153339"/>
              <a:gd name="connsiteY2" fmla="*/ 0 h 2860357"/>
              <a:gd name="connsiteX3" fmla="*/ 4048125 w 4153339"/>
              <a:gd name="connsiteY3" fmla="*/ 476260 h 2860357"/>
              <a:gd name="connsiteX4" fmla="*/ 4050505 w 4153339"/>
              <a:gd name="connsiteY4" fmla="*/ 2662238 h 2860357"/>
              <a:gd name="connsiteX5" fmla="*/ 4053308 w 4153339"/>
              <a:gd name="connsiteY5" fmla="*/ 2860357 h 2860357"/>
              <a:gd name="connsiteX6" fmla="*/ 476260 w 4153339"/>
              <a:gd name="connsiteY6" fmla="*/ 2857500 h 2860357"/>
              <a:gd name="connsiteX7" fmla="*/ 0 w 4153339"/>
              <a:gd name="connsiteY7" fmla="*/ 2381240 h 2860357"/>
              <a:gd name="connsiteX8" fmla="*/ 0 w 4153339"/>
              <a:gd name="connsiteY8" fmla="*/ 476260 h 2860357"/>
              <a:gd name="connsiteX0" fmla="*/ 0 w 4055708"/>
              <a:gd name="connsiteY0" fmla="*/ 476260 h 2860357"/>
              <a:gd name="connsiteX1" fmla="*/ 476260 w 4055708"/>
              <a:gd name="connsiteY1" fmla="*/ 0 h 2860357"/>
              <a:gd name="connsiteX2" fmla="*/ 3571865 w 4055708"/>
              <a:gd name="connsiteY2" fmla="*/ 0 h 2860357"/>
              <a:gd name="connsiteX3" fmla="*/ 4048125 w 4055708"/>
              <a:gd name="connsiteY3" fmla="*/ 476260 h 2860357"/>
              <a:gd name="connsiteX4" fmla="*/ 4050505 w 4055708"/>
              <a:gd name="connsiteY4" fmla="*/ 2662238 h 2860357"/>
              <a:gd name="connsiteX5" fmla="*/ 4053308 w 4055708"/>
              <a:gd name="connsiteY5" fmla="*/ 2860357 h 2860357"/>
              <a:gd name="connsiteX6" fmla="*/ 476260 w 4055708"/>
              <a:gd name="connsiteY6" fmla="*/ 2857500 h 2860357"/>
              <a:gd name="connsiteX7" fmla="*/ 0 w 4055708"/>
              <a:gd name="connsiteY7" fmla="*/ 2381240 h 2860357"/>
              <a:gd name="connsiteX8" fmla="*/ 0 w 4055708"/>
              <a:gd name="connsiteY8" fmla="*/ 476260 h 286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5708" h="2860357">
                <a:moveTo>
                  <a:pt x="0" y="476260"/>
                </a:moveTo>
                <a:cubicBezTo>
                  <a:pt x="0" y="213229"/>
                  <a:pt x="213229" y="0"/>
                  <a:pt x="476260" y="0"/>
                </a:cubicBezTo>
                <a:lnTo>
                  <a:pt x="3571865" y="0"/>
                </a:lnTo>
                <a:cubicBezTo>
                  <a:pt x="3834896" y="0"/>
                  <a:pt x="4048125" y="213229"/>
                  <a:pt x="4048125" y="476260"/>
                </a:cubicBezTo>
                <a:cubicBezTo>
                  <a:pt x="4048918" y="1204919"/>
                  <a:pt x="4049712" y="1933579"/>
                  <a:pt x="4050505" y="2662238"/>
                </a:cubicBezTo>
                <a:cubicBezTo>
                  <a:pt x="4050505" y="2925269"/>
                  <a:pt x="4060029" y="2843213"/>
                  <a:pt x="4053308" y="2860357"/>
                </a:cubicBezTo>
                <a:lnTo>
                  <a:pt x="476260" y="2857500"/>
                </a:lnTo>
                <a:cubicBezTo>
                  <a:pt x="213229" y="2857500"/>
                  <a:pt x="0" y="2644271"/>
                  <a:pt x="0" y="2381240"/>
                </a:cubicBezTo>
                <a:lnTo>
                  <a:pt x="0" y="476260"/>
                </a:lnTo>
                <a:close/>
              </a:path>
            </a:pathLst>
          </a:custGeom>
          <a:solidFill>
            <a:schemeClr val="bg1">
              <a:lumMod val="85000"/>
            </a:schemeClr>
          </a:solidFill>
        </p:spPr>
        <p:txBody>
          <a:bodyPr lIns="274320" tIns="182880">
            <a:normAutofit/>
          </a:bodyPr>
          <a:lstStyle>
            <a:lvl1pPr marL="0" indent="0">
              <a:buNone/>
              <a:defRPr sz="1600">
                <a:solidFill>
                  <a:srgbClr val="002060"/>
                </a:solidFill>
              </a:defRPr>
            </a:lvl1pPr>
          </a:lstStyle>
          <a:p>
            <a:r>
              <a:rPr lang="en-US"/>
              <a:t>Click icon to add picture</a:t>
            </a:r>
            <a:endParaRPr lang="en-IN"/>
          </a:p>
        </p:txBody>
      </p:sp>
      <p:sp>
        <p:nvSpPr>
          <p:cNvPr id="8" name="Picture Placeholder 19">
            <a:extLst>
              <a:ext uri="{FF2B5EF4-FFF2-40B4-BE49-F238E27FC236}">
                <a16:creationId xmlns:a16="http://schemas.microsoft.com/office/drawing/2014/main" id="{63AADFBC-7875-B3C6-20AF-A24AA28BC37D}"/>
              </a:ext>
            </a:extLst>
          </p:cNvPr>
          <p:cNvSpPr>
            <a:spLocks noGrp="1"/>
          </p:cNvSpPr>
          <p:nvPr>
            <p:ph type="pic" sz="quarter" idx="25"/>
          </p:nvPr>
        </p:nvSpPr>
        <p:spPr>
          <a:xfrm>
            <a:off x="7101210" y="3798823"/>
            <a:ext cx="1166415" cy="944958"/>
          </a:xfrm>
          <a:custGeom>
            <a:avLst/>
            <a:gdLst>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381240 h 2857500"/>
              <a:gd name="connsiteX5" fmla="*/ 3571865 w 4048125"/>
              <a:gd name="connsiteY5" fmla="*/ 285750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10"/>
              <a:gd name="connsiteX1" fmla="*/ 476260 w 4048125"/>
              <a:gd name="connsiteY1" fmla="*/ 0 h 2857510"/>
              <a:gd name="connsiteX2" fmla="*/ 3571865 w 4048125"/>
              <a:gd name="connsiteY2" fmla="*/ 0 h 2857510"/>
              <a:gd name="connsiteX3" fmla="*/ 4048125 w 4048125"/>
              <a:gd name="connsiteY3" fmla="*/ 476260 h 2857510"/>
              <a:gd name="connsiteX4" fmla="*/ 4048125 w 4048125"/>
              <a:gd name="connsiteY4" fmla="*/ 2600325 h 2857510"/>
              <a:gd name="connsiteX5" fmla="*/ 3571865 w 4048125"/>
              <a:gd name="connsiteY5" fmla="*/ 2857500 h 2857510"/>
              <a:gd name="connsiteX6" fmla="*/ 476260 w 4048125"/>
              <a:gd name="connsiteY6" fmla="*/ 2857500 h 2857510"/>
              <a:gd name="connsiteX7" fmla="*/ 0 w 4048125"/>
              <a:gd name="connsiteY7" fmla="*/ 2381240 h 2857510"/>
              <a:gd name="connsiteX8" fmla="*/ 0 w 4048125"/>
              <a:gd name="connsiteY8" fmla="*/ 476260 h 2857510"/>
              <a:gd name="connsiteX0" fmla="*/ 0 w 4048756"/>
              <a:gd name="connsiteY0" fmla="*/ 476260 h 2857500"/>
              <a:gd name="connsiteX1" fmla="*/ 476260 w 4048756"/>
              <a:gd name="connsiteY1" fmla="*/ 0 h 2857500"/>
              <a:gd name="connsiteX2" fmla="*/ 3571865 w 4048756"/>
              <a:gd name="connsiteY2" fmla="*/ 0 h 2857500"/>
              <a:gd name="connsiteX3" fmla="*/ 4048125 w 4048756"/>
              <a:gd name="connsiteY3" fmla="*/ 476260 h 2857500"/>
              <a:gd name="connsiteX4" fmla="*/ 4048125 w 4048756"/>
              <a:gd name="connsiteY4" fmla="*/ 2600325 h 2857500"/>
              <a:gd name="connsiteX5" fmla="*/ 3810000 w 4048756"/>
              <a:gd name="connsiteY5" fmla="*/ 2828925 h 2857500"/>
              <a:gd name="connsiteX6" fmla="*/ 476260 w 4048756"/>
              <a:gd name="connsiteY6" fmla="*/ 2857500 h 2857500"/>
              <a:gd name="connsiteX7" fmla="*/ 0 w 4048756"/>
              <a:gd name="connsiteY7" fmla="*/ 2381240 h 2857500"/>
              <a:gd name="connsiteX8" fmla="*/ 0 w 4048756"/>
              <a:gd name="connsiteY8" fmla="*/ 476260 h 2857500"/>
              <a:gd name="connsiteX0" fmla="*/ 0 w 4049827"/>
              <a:gd name="connsiteY0" fmla="*/ 476260 h 2857500"/>
              <a:gd name="connsiteX1" fmla="*/ 476260 w 4049827"/>
              <a:gd name="connsiteY1" fmla="*/ 0 h 2857500"/>
              <a:gd name="connsiteX2" fmla="*/ 3571865 w 4049827"/>
              <a:gd name="connsiteY2" fmla="*/ 0 h 2857500"/>
              <a:gd name="connsiteX3" fmla="*/ 4048125 w 4049827"/>
              <a:gd name="connsiteY3" fmla="*/ 476260 h 2857500"/>
              <a:gd name="connsiteX4" fmla="*/ 4048125 w 4049827"/>
              <a:gd name="connsiteY4" fmla="*/ 2600325 h 2857500"/>
              <a:gd name="connsiteX5" fmla="*/ 3821429 w 4049827"/>
              <a:gd name="connsiteY5" fmla="*/ 2846070 h 2857500"/>
              <a:gd name="connsiteX6" fmla="*/ 476260 w 4049827"/>
              <a:gd name="connsiteY6" fmla="*/ 2857500 h 2857500"/>
              <a:gd name="connsiteX7" fmla="*/ 0 w 4049827"/>
              <a:gd name="connsiteY7" fmla="*/ 2381240 h 2857500"/>
              <a:gd name="connsiteX8" fmla="*/ 0 w 4049827"/>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663"/>
              <a:gd name="connsiteX1" fmla="*/ 476260 w 4048125"/>
              <a:gd name="connsiteY1" fmla="*/ 0 h 2857663"/>
              <a:gd name="connsiteX2" fmla="*/ 3571865 w 4048125"/>
              <a:gd name="connsiteY2" fmla="*/ 0 h 2857663"/>
              <a:gd name="connsiteX3" fmla="*/ 4048125 w 4048125"/>
              <a:gd name="connsiteY3" fmla="*/ 476260 h 2857663"/>
              <a:gd name="connsiteX4" fmla="*/ 4048125 w 4048125"/>
              <a:gd name="connsiteY4" fmla="*/ 2600325 h 2857663"/>
              <a:gd name="connsiteX5" fmla="*/ 3821429 w 4048125"/>
              <a:gd name="connsiteY5" fmla="*/ 2846070 h 2857663"/>
              <a:gd name="connsiteX6" fmla="*/ 476260 w 4048125"/>
              <a:gd name="connsiteY6" fmla="*/ 2857500 h 2857663"/>
              <a:gd name="connsiteX7" fmla="*/ 0 w 4048125"/>
              <a:gd name="connsiteY7" fmla="*/ 2381240 h 2857663"/>
              <a:gd name="connsiteX8" fmla="*/ 0 w 4048125"/>
              <a:gd name="connsiteY8" fmla="*/ 476260 h 2857663"/>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00325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62237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3308"/>
              <a:gd name="connsiteY0" fmla="*/ 476260 h 2860357"/>
              <a:gd name="connsiteX1" fmla="*/ 476260 w 4053308"/>
              <a:gd name="connsiteY1" fmla="*/ 0 h 2860357"/>
              <a:gd name="connsiteX2" fmla="*/ 3571865 w 4053308"/>
              <a:gd name="connsiteY2" fmla="*/ 0 h 2860357"/>
              <a:gd name="connsiteX3" fmla="*/ 4048125 w 4053308"/>
              <a:gd name="connsiteY3" fmla="*/ 476260 h 2860357"/>
              <a:gd name="connsiteX4" fmla="*/ 4050505 w 4053308"/>
              <a:gd name="connsiteY4" fmla="*/ 2662238 h 2860357"/>
              <a:gd name="connsiteX5" fmla="*/ 3864291 w 4053308"/>
              <a:gd name="connsiteY5" fmla="*/ 2860357 h 2860357"/>
              <a:gd name="connsiteX6" fmla="*/ 476260 w 4053308"/>
              <a:gd name="connsiteY6" fmla="*/ 2857500 h 2860357"/>
              <a:gd name="connsiteX7" fmla="*/ 0 w 4053308"/>
              <a:gd name="connsiteY7" fmla="*/ 2381240 h 2860357"/>
              <a:gd name="connsiteX8" fmla="*/ 0 w 4053308"/>
              <a:gd name="connsiteY8" fmla="*/ 476260 h 2860357"/>
              <a:gd name="connsiteX0" fmla="*/ 0 w 4153339"/>
              <a:gd name="connsiteY0" fmla="*/ 476260 h 2860357"/>
              <a:gd name="connsiteX1" fmla="*/ 476260 w 4153339"/>
              <a:gd name="connsiteY1" fmla="*/ 0 h 2860357"/>
              <a:gd name="connsiteX2" fmla="*/ 3571865 w 4153339"/>
              <a:gd name="connsiteY2" fmla="*/ 0 h 2860357"/>
              <a:gd name="connsiteX3" fmla="*/ 4048125 w 4153339"/>
              <a:gd name="connsiteY3" fmla="*/ 476260 h 2860357"/>
              <a:gd name="connsiteX4" fmla="*/ 4050505 w 4153339"/>
              <a:gd name="connsiteY4" fmla="*/ 2662238 h 2860357"/>
              <a:gd name="connsiteX5" fmla="*/ 4053308 w 4153339"/>
              <a:gd name="connsiteY5" fmla="*/ 2860357 h 2860357"/>
              <a:gd name="connsiteX6" fmla="*/ 476260 w 4153339"/>
              <a:gd name="connsiteY6" fmla="*/ 2857500 h 2860357"/>
              <a:gd name="connsiteX7" fmla="*/ 0 w 4153339"/>
              <a:gd name="connsiteY7" fmla="*/ 2381240 h 2860357"/>
              <a:gd name="connsiteX8" fmla="*/ 0 w 4153339"/>
              <a:gd name="connsiteY8" fmla="*/ 476260 h 2860357"/>
              <a:gd name="connsiteX0" fmla="*/ 0 w 4055708"/>
              <a:gd name="connsiteY0" fmla="*/ 476260 h 2860357"/>
              <a:gd name="connsiteX1" fmla="*/ 476260 w 4055708"/>
              <a:gd name="connsiteY1" fmla="*/ 0 h 2860357"/>
              <a:gd name="connsiteX2" fmla="*/ 3571865 w 4055708"/>
              <a:gd name="connsiteY2" fmla="*/ 0 h 2860357"/>
              <a:gd name="connsiteX3" fmla="*/ 4048125 w 4055708"/>
              <a:gd name="connsiteY3" fmla="*/ 476260 h 2860357"/>
              <a:gd name="connsiteX4" fmla="*/ 4050505 w 4055708"/>
              <a:gd name="connsiteY4" fmla="*/ 2662238 h 2860357"/>
              <a:gd name="connsiteX5" fmla="*/ 4053308 w 4055708"/>
              <a:gd name="connsiteY5" fmla="*/ 2860357 h 2860357"/>
              <a:gd name="connsiteX6" fmla="*/ 476260 w 4055708"/>
              <a:gd name="connsiteY6" fmla="*/ 2857500 h 2860357"/>
              <a:gd name="connsiteX7" fmla="*/ 0 w 4055708"/>
              <a:gd name="connsiteY7" fmla="*/ 2381240 h 2860357"/>
              <a:gd name="connsiteX8" fmla="*/ 0 w 4055708"/>
              <a:gd name="connsiteY8" fmla="*/ 476260 h 286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5708" h="2860357">
                <a:moveTo>
                  <a:pt x="0" y="476260"/>
                </a:moveTo>
                <a:cubicBezTo>
                  <a:pt x="0" y="213229"/>
                  <a:pt x="213229" y="0"/>
                  <a:pt x="476260" y="0"/>
                </a:cubicBezTo>
                <a:lnTo>
                  <a:pt x="3571865" y="0"/>
                </a:lnTo>
                <a:cubicBezTo>
                  <a:pt x="3834896" y="0"/>
                  <a:pt x="4048125" y="213229"/>
                  <a:pt x="4048125" y="476260"/>
                </a:cubicBezTo>
                <a:cubicBezTo>
                  <a:pt x="4048918" y="1204919"/>
                  <a:pt x="4049712" y="1933579"/>
                  <a:pt x="4050505" y="2662238"/>
                </a:cubicBezTo>
                <a:cubicBezTo>
                  <a:pt x="4050505" y="2925269"/>
                  <a:pt x="4060029" y="2843213"/>
                  <a:pt x="4053308" y="2860357"/>
                </a:cubicBezTo>
                <a:lnTo>
                  <a:pt x="476260" y="2857500"/>
                </a:lnTo>
                <a:cubicBezTo>
                  <a:pt x="213229" y="2857500"/>
                  <a:pt x="0" y="2644271"/>
                  <a:pt x="0" y="2381240"/>
                </a:cubicBezTo>
                <a:lnTo>
                  <a:pt x="0" y="476260"/>
                </a:lnTo>
                <a:close/>
              </a:path>
            </a:pathLst>
          </a:custGeom>
          <a:solidFill>
            <a:schemeClr val="bg1">
              <a:lumMod val="85000"/>
            </a:schemeClr>
          </a:solidFill>
        </p:spPr>
        <p:txBody>
          <a:bodyPr lIns="274320" tIns="182880">
            <a:normAutofit/>
          </a:bodyPr>
          <a:lstStyle>
            <a:lvl1pPr marL="0" indent="0">
              <a:buNone/>
              <a:defRPr sz="1600">
                <a:solidFill>
                  <a:srgbClr val="002060"/>
                </a:solidFill>
              </a:defRPr>
            </a:lvl1pPr>
          </a:lstStyle>
          <a:p>
            <a:r>
              <a:rPr lang="en-US"/>
              <a:t>Click icon to add picture</a:t>
            </a:r>
            <a:endParaRPr lang="en-IN"/>
          </a:p>
        </p:txBody>
      </p:sp>
      <p:sp>
        <p:nvSpPr>
          <p:cNvPr id="18" name="Picture Placeholder 19">
            <a:extLst>
              <a:ext uri="{FF2B5EF4-FFF2-40B4-BE49-F238E27FC236}">
                <a16:creationId xmlns:a16="http://schemas.microsoft.com/office/drawing/2014/main" id="{B4A3E24D-B5C8-8673-66EC-0DD36019C745}"/>
              </a:ext>
            </a:extLst>
          </p:cNvPr>
          <p:cNvSpPr>
            <a:spLocks noGrp="1"/>
          </p:cNvSpPr>
          <p:nvPr>
            <p:ph type="pic" sz="quarter" idx="26"/>
          </p:nvPr>
        </p:nvSpPr>
        <p:spPr>
          <a:xfrm>
            <a:off x="10202457" y="3798823"/>
            <a:ext cx="1166415" cy="944958"/>
          </a:xfrm>
          <a:custGeom>
            <a:avLst/>
            <a:gdLst>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381240 h 2857500"/>
              <a:gd name="connsiteX5" fmla="*/ 3571865 w 4048125"/>
              <a:gd name="connsiteY5" fmla="*/ 285750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10"/>
              <a:gd name="connsiteX1" fmla="*/ 476260 w 4048125"/>
              <a:gd name="connsiteY1" fmla="*/ 0 h 2857510"/>
              <a:gd name="connsiteX2" fmla="*/ 3571865 w 4048125"/>
              <a:gd name="connsiteY2" fmla="*/ 0 h 2857510"/>
              <a:gd name="connsiteX3" fmla="*/ 4048125 w 4048125"/>
              <a:gd name="connsiteY3" fmla="*/ 476260 h 2857510"/>
              <a:gd name="connsiteX4" fmla="*/ 4048125 w 4048125"/>
              <a:gd name="connsiteY4" fmla="*/ 2600325 h 2857510"/>
              <a:gd name="connsiteX5" fmla="*/ 3571865 w 4048125"/>
              <a:gd name="connsiteY5" fmla="*/ 2857500 h 2857510"/>
              <a:gd name="connsiteX6" fmla="*/ 476260 w 4048125"/>
              <a:gd name="connsiteY6" fmla="*/ 2857500 h 2857510"/>
              <a:gd name="connsiteX7" fmla="*/ 0 w 4048125"/>
              <a:gd name="connsiteY7" fmla="*/ 2381240 h 2857510"/>
              <a:gd name="connsiteX8" fmla="*/ 0 w 4048125"/>
              <a:gd name="connsiteY8" fmla="*/ 476260 h 2857510"/>
              <a:gd name="connsiteX0" fmla="*/ 0 w 4048756"/>
              <a:gd name="connsiteY0" fmla="*/ 476260 h 2857500"/>
              <a:gd name="connsiteX1" fmla="*/ 476260 w 4048756"/>
              <a:gd name="connsiteY1" fmla="*/ 0 h 2857500"/>
              <a:gd name="connsiteX2" fmla="*/ 3571865 w 4048756"/>
              <a:gd name="connsiteY2" fmla="*/ 0 h 2857500"/>
              <a:gd name="connsiteX3" fmla="*/ 4048125 w 4048756"/>
              <a:gd name="connsiteY3" fmla="*/ 476260 h 2857500"/>
              <a:gd name="connsiteX4" fmla="*/ 4048125 w 4048756"/>
              <a:gd name="connsiteY4" fmla="*/ 2600325 h 2857500"/>
              <a:gd name="connsiteX5" fmla="*/ 3810000 w 4048756"/>
              <a:gd name="connsiteY5" fmla="*/ 2828925 h 2857500"/>
              <a:gd name="connsiteX6" fmla="*/ 476260 w 4048756"/>
              <a:gd name="connsiteY6" fmla="*/ 2857500 h 2857500"/>
              <a:gd name="connsiteX7" fmla="*/ 0 w 4048756"/>
              <a:gd name="connsiteY7" fmla="*/ 2381240 h 2857500"/>
              <a:gd name="connsiteX8" fmla="*/ 0 w 4048756"/>
              <a:gd name="connsiteY8" fmla="*/ 476260 h 2857500"/>
              <a:gd name="connsiteX0" fmla="*/ 0 w 4049827"/>
              <a:gd name="connsiteY0" fmla="*/ 476260 h 2857500"/>
              <a:gd name="connsiteX1" fmla="*/ 476260 w 4049827"/>
              <a:gd name="connsiteY1" fmla="*/ 0 h 2857500"/>
              <a:gd name="connsiteX2" fmla="*/ 3571865 w 4049827"/>
              <a:gd name="connsiteY2" fmla="*/ 0 h 2857500"/>
              <a:gd name="connsiteX3" fmla="*/ 4048125 w 4049827"/>
              <a:gd name="connsiteY3" fmla="*/ 476260 h 2857500"/>
              <a:gd name="connsiteX4" fmla="*/ 4048125 w 4049827"/>
              <a:gd name="connsiteY4" fmla="*/ 2600325 h 2857500"/>
              <a:gd name="connsiteX5" fmla="*/ 3821429 w 4049827"/>
              <a:gd name="connsiteY5" fmla="*/ 2846070 h 2857500"/>
              <a:gd name="connsiteX6" fmla="*/ 476260 w 4049827"/>
              <a:gd name="connsiteY6" fmla="*/ 2857500 h 2857500"/>
              <a:gd name="connsiteX7" fmla="*/ 0 w 4049827"/>
              <a:gd name="connsiteY7" fmla="*/ 2381240 h 2857500"/>
              <a:gd name="connsiteX8" fmla="*/ 0 w 4049827"/>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663"/>
              <a:gd name="connsiteX1" fmla="*/ 476260 w 4048125"/>
              <a:gd name="connsiteY1" fmla="*/ 0 h 2857663"/>
              <a:gd name="connsiteX2" fmla="*/ 3571865 w 4048125"/>
              <a:gd name="connsiteY2" fmla="*/ 0 h 2857663"/>
              <a:gd name="connsiteX3" fmla="*/ 4048125 w 4048125"/>
              <a:gd name="connsiteY3" fmla="*/ 476260 h 2857663"/>
              <a:gd name="connsiteX4" fmla="*/ 4048125 w 4048125"/>
              <a:gd name="connsiteY4" fmla="*/ 2600325 h 2857663"/>
              <a:gd name="connsiteX5" fmla="*/ 3821429 w 4048125"/>
              <a:gd name="connsiteY5" fmla="*/ 2846070 h 2857663"/>
              <a:gd name="connsiteX6" fmla="*/ 476260 w 4048125"/>
              <a:gd name="connsiteY6" fmla="*/ 2857500 h 2857663"/>
              <a:gd name="connsiteX7" fmla="*/ 0 w 4048125"/>
              <a:gd name="connsiteY7" fmla="*/ 2381240 h 2857663"/>
              <a:gd name="connsiteX8" fmla="*/ 0 w 4048125"/>
              <a:gd name="connsiteY8" fmla="*/ 476260 h 2857663"/>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00325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62237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3308"/>
              <a:gd name="connsiteY0" fmla="*/ 476260 h 2860357"/>
              <a:gd name="connsiteX1" fmla="*/ 476260 w 4053308"/>
              <a:gd name="connsiteY1" fmla="*/ 0 h 2860357"/>
              <a:gd name="connsiteX2" fmla="*/ 3571865 w 4053308"/>
              <a:gd name="connsiteY2" fmla="*/ 0 h 2860357"/>
              <a:gd name="connsiteX3" fmla="*/ 4048125 w 4053308"/>
              <a:gd name="connsiteY3" fmla="*/ 476260 h 2860357"/>
              <a:gd name="connsiteX4" fmla="*/ 4050505 w 4053308"/>
              <a:gd name="connsiteY4" fmla="*/ 2662238 h 2860357"/>
              <a:gd name="connsiteX5" fmla="*/ 3864291 w 4053308"/>
              <a:gd name="connsiteY5" fmla="*/ 2860357 h 2860357"/>
              <a:gd name="connsiteX6" fmla="*/ 476260 w 4053308"/>
              <a:gd name="connsiteY6" fmla="*/ 2857500 h 2860357"/>
              <a:gd name="connsiteX7" fmla="*/ 0 w 4053308"/>
              <a:gd name="connsiteY7" fmla="*/ 2381240 h 2860357"/>
              <a:gd name="connsiteX8" fmla="*/ 0 w 4053308"/>
              <a:gd name="connsiteY8" fmla="*/ 476260 h 2860357"/>
              <a:gd name="connsiteX0" fmla="*/ 0 w 4153339"/>
              <a:gd name="connsiteY0" fmla="*/ 476260 h 2860357"/>
              <a:gd name="connsiteX1" fmla="*/ 476260 w 4153339"/>
              <a:gd name="connsiteY1" fmla="*/ 0 h 2860357"/>
              <a:gd name="connsiteX2" fmla="*/ 3571865 w 4153339"/>
              <a:gd name="connsiteY2" fmla="*/ 0 h 2860357"/>
              <a:gd name="connsiteX3" fmla="*/ 4048125 w 4153339"/>
              <a:gd name="connsiteY3" fmla="*/ 476260 h 2860357"/>
              <a:gd name="connsiteX4" fmla="*/ 4050505 w 4153339"/>
              <a:gd name="connsiteY4" fmla="*/ 2662238 h 2860357"/>
              <a:gd name="connsiteX5" fmla="*/ 4053308 w 4153339"/>
              <a:gd name="connsiteY5" fmla="*/ 2860357 h 2860357"/>
              <a:gd name="connsiteX6" fmla="*/ 476260 w 4153339"/>
              <a:gd name="connsiteY6" fmla="*/ 2857500 h 2860357"/>
              <a:gd name="connsiteX7" fmla="*/ 0 w 4153339"/>
              <a:gd name="connsiteY7" fmla="*/ 2381240 h 2860357"/>
              <a:gd name="connsiteX8" fmla="*/ 0 w 4153339"/>
              <a:gd name="connsiteY8" fmla="*/ 476260 h 2860357"/>
              <a:gd name="connsiteX0" fmla="*/ 0 w 4055708"/>
              <a:gd name="connsiteY0" fmla="*/ 476260 h 2860357"/>
              <a:gd name="connsiteX1" fmla="*/ 476260 w 4055708"/>
              <a:gd name="connsiteY1" fmla="*/ 0 h 2860357"/>
              <a:gd name="connsiteX2" fmla="*/ 3571865 w 4055708"/>
              <a:gd name="connsiteY2" fmla="*/ 0 h 2860357"/>
              <a:gd name="connsiteX3" fmla="*/ 4048125 w 4055708"/>
              <a:gd name="connsiteY3" fmla="*/ 476260 h 2860357"/>
              <a:gd name="connsiteX4" fmla="*/ 4050505 w 4055708"/>
              <a:gd name="connsiteY4" fmla="*/ 2662238 h 2860357"/>
              <a:gd name="connsiteX5" fmla="*/ 4053308 w 4055708"/>
              <a:gd name="connsiteY5" fmla="*/ 2860357 h 2860357"/>
              <a:gd name="connsiteX6" fmla="*/ 476260 w 4055708"/>
              <a:gd name="connsiteY6" fmla="*/ 2857500 h 2860357"/>
              <a:gd name="connsiteX7" fmla="*/ 0 w 4055708"/>
              <a:gd name="connsiteY7" fmla="*/ 2381240 h 2860357"/>
              <a:gd name="connsiteX8" fmla="*/ 0 w 4055708"/>
              <a:gd name="connsiteY8" fmla="*/ 476260 h 286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5708" h="2860357">
                <a:moveTo>
                  <a:pt x="0" y="476260"/>
                </a:moveTo>
                <a:cubicBezTo>
                  <a:pt x="0" y="213229"/>
                  <a:pt x="213229" y="0"/>
                  <a:pt x="476260" y="0"/>
                </a:cubicBezTo>
                <a:lnTo>
                  <a:pt x="3571865" y="0"/>
                </a:lnTo>
                <a:cubicBezTo>
                  <a:pt x="3834896" y="0"/>
                  <a:pt x="4048125" y="213229"/>
                  <a:pt x="4048125" y="476260"/>
                </a:cubicBezTo>
                <a:cubicBezTo>
                  <a:pt x="4048918" y="1204919"/>
                  <a:pt x="4049712" y="1933579"/>
                  <a:pt x="4050505" y="2662238"/>
                </a:cubicBezTo>
                <a:cubicBezTo>
                  <a:pt x="4050505" y="2925269"/>
                  <a:pt x="4060029" y="2843213"/>
                  <a:pt x="4053308" y="2860357"/>
                </a:cubicBezTo>
                <a:lnTo>
                  <a:pt x="476260" y="2857500"/>
                </a:lnTo>
                <a:cubicBezTo>
                  <a:pt x="213229" y="2857500"/>
                  <a:pt x="0" y="2644271"/>
                  <a:pt x="0" y="2381240"/>
                </a:cubicBezTo>
                <a:lnTo>
                  <a:pt x="0" y="476260"/>
                </a:lnTo>
                <a:close/>
              </a:path>
            </a:pathLst>
          </a:custGeom>
          <a:solidFill>
            <a:schemeClr val="bg1">
              <a:lumMod val="85000"/>
            </a:schemeClr>
          </a:solidFill>
        </p:spPr>
        <p:txBody>
          <a:bodyPr lIns="274320" tIns="182880">
            <a:normAutofit/>
          </a:bodyPr>
          <a:lstStyle>
            <a:lvl1pPr marL="0" indent="0">
              <a:buNone/>
              <a:defRPr sz="1600">
                <a:solidFill>
                  <a:srgbClr val="002060"/>
                </a:solidFill>
              </a:defRPr>
            </a:lvl1pPr>
          </a:lstStyle>
          <a:p>
            <a:r>
              <a:rPr lang="en-US"/>
              <a:t>Click icon to add picture</a:t>
            </a:r>
            <a:endParaRPr lang="en-IN"/>
          </a:p>
        </p:txBody>
      </p:sp>
    </p:spTree>
    <p:extLst>
      <p:ext uri="{BB962C8B-B14F-4D97-AF65-F5344CB8AC3E}">
        <p14:creationId xmlns:p14="http://schemas.microsoft.com/office/powerpoint/2010/main" val="36649154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ig List w/Picture (blank)">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B50E88E-0C61-5EF9-FAB3-19BA724A271E}"/>
              </a:ext>
            </a:extLst>
          </p:cNvPr>
          <p:cNvSpPr>
            <a:spLocks noGrp="1"/>
          </p:cNvSpPr>
          <p:nvPr>
            <p:ph type="pic" sz="quarter" idx="28"/>
          </p:nvPr>
        </p:nvSpPr>
        <p:spPr>
          <a:xfrm>
            <a:off x="7156" y="-17427"/>
            <a:ext cx="12184843" cy="4353452"/>
          </a:xfrm>
          <a:solidFill>
            <a:schemeClr val="bg1">
              <a:lumMod val="85000"/>
            </a:schemeClr>
          </a:solidFill>
        </p:spPr>
        <p:txBody>
          <a:bodyPr/>
          <a:lstStyle>
            <a:lvl1pPr marL="0" indent="0" algn="ctr">
              <a:buNone/>
              <a:defRPr sz="1400"/>
            </a:lvl1pPr>
          </a:lstStyle>
          <a:p>
            <a:r>
              <a:rPr lang="en-US"/>
              <a:t>Click icon to add picture</a:t>
            </a:r>
          </a:p>
        </p:txBody>
      </p:sp>
      <p:grpSp>
        <p:nvGrpSpPr>
          <p:cNvPr id="13" name="Group 12">
            <a:extLst>
              <a:ext uri="{FF2B5EF4-FFF2-40B4-BE49-F238E27FC236}">
                <a16:creationId xmlns:a16="http://schemas.microsoft.com/office/drawing/2014/main" id="{C7D04495-E5F0-40B9-A084-66A867AD1DA9}"/>
              </a:ext>
            </a:extLst>
          </p:cNvPr>
          <p:cNvGrpSpPr/>
          <p:nvPr userDrawn="1"/>
        </p:nvGrpSpPr>
        <p:grpSpPr>
          <a:xfrm>
            <a:off x="-362546" y="-22860"/>
            <a:ext cx="5414606" cy="4833053"/>
            <a:chOff x="3828105" y="445187"/>
            <a:chExt cx="7697736" cy="6870965"/>
          </a:xfrm>
        </p:grpSpPr>
        <p:sp>
          <p:nvSpPr>
            <p:cNvPr id="14" name="Freeform: Shape 12">
              <a:extLst>
                <a:ext uri="{FF2B5EF4-FFF2-40B4-BE49-F238E27FC236}">
                  <a16:creationId xmlns:a16="http://schemas.microsoft.com/office/drawing/2014/main" id="{EB0D16F3-4F00-E8F5-5837-B8094B66AA4A}"/>
                </a:ext>
              </a:extLst>
            </p:cNvPr>
            <p:cNvSpPr/>
            <p:nvPr userDrawn="1"/>
          </p:nvSpPr>
          <p:spPr>
            <a:xfrm>
              <a:off x="4654875" y="4451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6350" cap="flat">
              <a:solidFill>
                <a:schemeClr val="bg1">
                  <a:alpha val="6000"/>
                </a:schemeClr>
              </a:solidFill>
              <a:prstDash val="solid"/>
              <a:miter/>
            </a:ln>
          </p:spPr>
          <p:txBody>
            <a:bodyPr rtlCol="0" anchor="ctr"/>
            <a:lstStyle/>
            <a:p>
              <a:endParaRPr lang="en-US" sz="1350"/>
            </a:p>
          </p:txBody>
        </p:sp>
        <p:sp>
          <p:nvSpPr>
            <p:cNvPr id="15" name="Freeform: Shape 12">
              <a:extLst>
                <a:ext uri="{FF2B5EF4-FFF2-40B4-BE49-F238E27FC236}">
                  <a16:creationId xmlns:a16="http://schemas.microsoft.com/office/drawing/2014/main" id="{8C604F3B-C560-FFA2-A53B-F3AD95CA0CB0}"/>
                </a:ext>
              </a:extLst>
            </p:cNvPr>
            <p:cNvSpPr/>
            <p:nvPr userDrawn="1"/>
          </p:nvSpPr>
          <p:spPr>
            <a:xfrm>
              <a:off x="4807275" y="5975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6350" cap="flat">
              <a:solidFill>
                <a:schemeClr val="bg1">
                  <a:alpha val="6000"/>
                </a:schemeClr>
              </a:solidFill>
              <a:prstDash val="solid"/>
              <a:miter/>
            </a:ln>
          </p:spPr>
          <p:txBody>
            <a:bodyPr rtlCol="0" anchor="ctr"/>
            <a:lstStyle/>
            <a:p>
              <a:endParaRPr lang="en-US" sz="1350"/>
            </a:p>
          </p:txBody>
        </p:sp>
        <p:sp>
          <p:nvSpPr>
            <p:cNvPr id="16" name="Freeform: Shape 12">
              <a:extLst>
                <a:ext uri="{FF2B5EF4-FFF2-40B4-BE49-F238E27FC236}">
                  <a16:creationId xmlns:a16="http://schemas.microsoft.com/office/drawing/2014/main" id="{D9F0B97C-0D48-7592-BEDF-F340169F8DD7}"/>
                </a:ext>
              </a:extLst>
            </p:cNvPr>
            <p:cNvSpPr/>
            <p:nvPr userDrawn="1"/>
          </p:nvSpPr>
          <p:spPr>
            <a:xfrm>
              <a:off x="3828105" y="525249"/>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6350" cap="flat">
              <a:solidFill>
                <a:schemeClr val="bg1">
                  <a:alpha val="6000"/>
                </a:schemeClr>
              </a:solidFill>
              <a:prstDash val="solid"/>
              <a:miter/>
            </a:ln>
          </p:spPr>
          <p:txBody>
            <a:bodyPr rtlCol="0" anchor="ctr"/>
            <a:lstStyle/>
            <a:p>
              <a:endParaRPr lang="en-US" sz="1350"/>
            </a:p>
          </p:txBody>
        </p:sp>
      </p:grpSp>
      <p:pic>
        <p:nvPicPr>
          <p:cNvPr id="6" name="Picture 5" descr="A white letter on a black background&#10;&#10;Description automatically generated">
            <a:extLst>
              <a:ext uri="{FF2B5EF4-FFF2-40B4-BE49-F238E27FC236}">
                <a16:creationId xmlns:a16="http://schemas.microsoft.com/office/drawing/2014/main" id="{BB570485-0366-1D78-5859-04CC13E9F0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10663" y="256362"/>
            <a:ext cx="1355410" cy="417918"/>
          </a:xfrm>
          <a:prstGeom prst="rect">
            <a:avLst/>
          </a:prstGeom>
        </p:spPr>
      </p:pic>
      <p:sp>
        <p:nvSpPr>
          <p:cNvPr id="17" name="Slide Number Placeholder 5">
            <a:extLst>
              <a:ext uri="{FF2B5EF4-FFF2-40B4-BE49-F238E27FC236}">
                <a16:creationId xmlns:a16="http://schemas.microsoft.com/office/drawing/2014/main" id="{EA0E232C-D6F3-13CA-F5A3-B9FC517BF3EE}"/>
              </a:ext>
            </a:extLst>
          </p:cNvPr>
          <p:cNvSpPr>
            <a:spLocks noGrp="1"/>
          </p:cNvSpPr>
          <p:nvPr>
            <p:ph type="sldNum" sz="quarter" idx="4"/>
          </p:nvPr>
        </p:nvSpPr>
        <p:spPr>
          <a:xfrm>
            <a:off x="9342120" y="6356350"/>
            <a:ext cx="2743200" cy="365125"/>
          </a:xfrm>
          <a:prstGeom prst="rect">
            <a:avLst/>
          </a:prstGeom>
        </p:spPr>
        <p:txBody>
          <a:bodyPr vert="horz" lIns="91440" tIns="45720" rIns="91440" bIns="45720" rtlCol="0" anchor="ctr"/>
          <a:lstStyle>
            <a:lvl1pPr algn="r">
              <a:defRPr sz="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9351F8F8-671E-4936-9348-438055DD13B4}" type="slidenum">
              <a:rPr lang="en-IN" smtClean="0"/>
              <a:pPr/>
              <a:t>‹#›</a:t>
            </a:fld>
            <a:endParaRPr lang="en-IN"/>
          </a:p>
        </p:txBody>
      </p:sp>
      <p:sp>
        <p:nvSpPr>
          <p:cNvPr id="2" name="Title 9">
            <a:extLst>
              <a:ext uri="{FF2B5EF4-FFF2-40B4-BE49-F238E27FC236}">
                <a16:creationId xmlns:a16="http://schemas.microsoft.com/office/drawing/2014/main" id="{980BF5D6-02BD-AAC9-4055-E21CC2691964}"/>
              </a:ext>
            </a:extLst>
          </p:cNvPr>
          <p:cNvSpPr>
            <a:spLocks noGrp="1"/>
          </p:cNvSpPr>
          <p:nvPr>
            <p:ph type="title"/>
          </p:nvPr>
        </p:nvSpPr>
        <p:spPr>
          <a:xfrm>
            <a:off x="835528" y="2524717"/>
            <a:ext cx="10515600" cy="780058"/>
          </a:xfrm>
        </p:spPr>
        <p:txBody>
          <a:bodyPr/>
          <a:lstStyle>
            <a:lvl1pPr algn="ctr">
              <a:defRPr>
                <a:solidFill>
                  <a:schemeClr val="accent5"/>
                </a:solidFill>
              </a:defRPr>
            </a:lvl1pPr>
          </a:lstStyle>
          <a:p>
            <a:r>
              <a:rPr lang="en-US"/>
              <a:t>Click to edit Master title style</a:t>
            </a:r>
          </a:p>
        </p:txBody>
      </p:sp>
      <p:sp>
        <p:nvSpPr>
          <p:cNvPr id="22" name="Text Placeholder 16">
            <a:extLst>
              <a:ext uri="{FF2B5EF4-FFF2-40B4-BE49-F238E27FC236}">
                <a16:creationId xmlns:a16="http://schemas.microsoft.com/office/drawing/2014/main" id="{DFB605E6-7E0A-4EA2-814A-003A475F3660}"/>
              </a:ext>
            </a:extLst>
          </p:cNvPr>
          <p:cNvSpPr>
            <a:spLocks noGrp="1"/>
          </p:cNvSpPr>
          <p:nvPr>
            <p:ph type="body" sz="quarter" idx="14"/>
          </p:nvPr>
        </p:nvSpPr>
        <p:spPr>
          <a:xfrm>
            <a:off x="902305" y="4975143"/>
            <a:ext cx="1257300" cy="601334"/>
          </a:xfrm>
        </p:spPr>
        <p:txBody>
          <a:bodyPr anchor="t">
            <a:noAutofit/>
          </a:bodyPr>
          <a:lstStyle>
            <a:lvl1pPr marL="0" indent="0" algn="ctr">
              <a:buFont typeface="Wingdings" panose="05000000000000000000" pitchFamily="2" charset="2"/>
              <a:buNone/>
              <a:defRPr sz="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stStyle>
          <a:p>
            <a:pPr lvl="0"/>
            <a:r>
              <a:rPr lang="en-US"/>
              <a:t>Click to edit Master text styles</a:t>
            </a:r>
          </a:p>
        </p:txBody>
      </p:sp>
      <p:sp>
        <p:nvSpPr>
          <p:cNvPr id="23" name="Text Placeholder 16">
            <a:extLst>
              <a:ext uri="{FF2B5EF4-FFF2-40B4-BE49-F238E27FC236}">
                <a16:creationId xmlns:a16="http://schemas.microsoft.com/office/drawing/2014/main" id="{D8B65476-E2C7-96B4-277D-A321CD8C80E7}"/>
              </a:ext>
            </a:extLst>
          </p:cNvPr>
          <p:cNvSpPr>
            <a:spLocks noGrp="1"/>
          </p:cNvSpPr>
          <p:nvPr>
            <p:ph type="body" sz="quarter" idx="21"/>
          </p:nvPr>
        </p:nvSpPr>
        <p:spPr>
          <a:xfrm>
            <a:off x="3999963" y="4975143"/>
            <a:ext cx="1257300" cy="601334"/>
          </a:xfrm>
        </p:spPr>
        <p:txBody>
          <a:bodyPr anchor="t">
            <a:noAutofit/>
          </a:bodyPr>
          <a:lstStyle>
            <a:lvl1pPr marL="0" indent="0" algn="ctr">
              <a:buFont typeface="Wingdings" panose="05000000000000000000" pitchFamily="2" charset="2"/>
              <a:buNone/>
              <a:defRPr sz="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stStyle>
          <a:p>
            <a:pPr lvl="0"/>
            <a:r>
              <a:rPr lang="en-US"/>
              <a:t>Click to edit Master text styles</a:t>
            </a:r>
          </a:p>
        </p:txBody>
      </p:sp>
      <p:sp>
        <p:nvSpPr>
          <p:cNvPr id="24" name="Text Placeholder 16">
            <a:extLst>
              <a:ext uri="{FF2B5EF4-FFF2-40B4-BE49-F238E27FC236}">
                <a16:creationId xmlns:a16="http://schemas.microsoft.com/office/drawing/2014/main" id="{6E3735AD-F40D-3309-28D0-7DF6B2358CCD}"/>
              </a:ext>
            </a:extLst>
          </p:cNvPr>
          <p:cNvSpPr>
            <a:spLocks noGrp="1"/>
          </p:cNvSpPr>
          <p:nvPr>
            <p:ph type="body" sz="quarter" idx="22"/>
          </p:nvPr>
        </p:nvSpPr>
        <p:spPr>
          <a:xfrm>
            <a:off x="7101210" y="4975143"/>
            <a:ext cx="1257300" cy="601334"/>
          </a:xfrm>
        </p:spPr>
        <p:txBody>
          <a:bodyPr anchor="t">
            <a:noAutofit/>
          </a:bodyPr>
          <a:lstStyle>
            <a:lvl1pPr marL="0" indent="0" algn="ctr">
              <a:buFont typeface="Wingdings" panose="05000000000000000000" pitchFamily="2" charset="2"/>
              <a:buNone/>
              <a:defRPr sz="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stStyle>
          <a:p>
            <a:pPr lvl="0"/>
            <a:r>
              <a:rPr lang="en-US"/>
              <a:t>Click to edit Master text styles</a:t>
            </a:r>
          </a:p>
        </p:txBody>
      </p:sp>
      <p:sp>
        <p:nvSpPr>
          <p:cNvPr id="25" name="Text Placeholder 16">
            <a:extLst>
              <a:ext uri="{FF2B5EF4-FFF2-40B4-BE49-F238E27FC236}">
                <a16:creationId xmlns:a16="http://schemas.microsoft.com/office/drawing/2014/main" id="{D173FC34-F13F-5C5F-C26C-E555471910DB}"/>
              </a:ext>
            </a:extLst>
          </p:cNvPr>
          <p:cNvSpPr>
            <a:spLocks noGrp="1"/>
          </p:cNvSpPr>
          <p:nvPr>
            <p:ph type="body" sz="quarter" idx="23"/>
          </p:nvPr>
        </p:nvSpPr>
        <p:spPr>
          <a:xfrm>
            <a:off x="10202457" y="4964803"/>
            <a:ext cx="1185917" cy="607483"/>
          </a:xfrm>
        </p:spPr>
        <p:txBody>
          <a:bodyPr anchor="t">
            <a:noAutofit/>
          </a:bodyPr>
          <a:lstStyle>
            <a:lvl1pPr marL="0" indent="0" algn="ctr">
              <a:buFont typeface="Wingdings" panose="05000000000000000000" pitchFamily="2" charset="2"/>
              <a:buNone/>
              <a:defRPr sz="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stStyle>
          <a:p>
            <a:pPr lvl="0"/>
            <a:r>
              <a:rPr lang="en-US"/>
              <a:t>Click to edit Master text styles</a:t>
            </a:r>
          </a:p>
        </p:txBody>
      </p:sp>
      <p:sp>
        <p:nvSpPr>
          <p:cNvPr id="26" name="Picture Placeholder 19">
            <a:extLst>
              <a:ext uri="{FF2B5EF4-FFF2-40B4-BE49-F238E27FC236}">
                <a16:creationId xmlns:a16="http://schemas.microsoft.com/office/drawing/2014/main" id="{F9578D2E-478C-53B1-21FC-F3CD3BF03569}"/>
              </a:ext>
            </a:extLst>
          </p:cNvPr>
          <p:cNvSpPr>
            <a:spLocks noGrp="1"/>
          </p:cNvSpPr>
          <p:nvPr>
            <p:ph type="pic" sz="quarter" idx="11"/>
          </p:nvPr>
        </p:nvSpPr>
        <p:spPr>
          <a:xfrm>
            <a:off x="898714" y="3798823"/>
            <a:ext cx="1166415" cy="944958"/>
          </a:xfrm>
          <a:custGeom>
            <a:avLst/>
            <a:gdLst>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381240 h 2857500"/>
              <a:gd name="connsiteX5" fmla="*/ 3571865 w 4048125"/>
              <a:gd name="connsiteY5" fmla="*/ 285750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10"/>
              <a:gd name="connsiteX1" fmla="*/ 476260 w 4048125"/>
              <a:gd name="connsiteY1" fmla="*/ 0 h 2857510"/>
              <a:gd name="connsiteX2" fmla="*/ 3571865 w 4048125"/>
              <a:gd name="connsiteY2" fmla="*/ 0 h 2857510"/>
              <a:gd name="connsiteX3" fmla="*/ 4048125 w 4048125"/>
              <a:gd name="connsiteY3" fmla="*/ 476260 h 2857510"/>
              <a:gd name="connsiteX4" fmla="*/ 4048125 w 4048125"/>
              <a:gd name="connsiteY4" fmla="*/ 2600325 h 2857510"/>
              <a:gd name="connsiteX5" fmla="*/ 3571865 w 4048125"/>
              <a:gd name="connsiteY5" fmla="*/ 2857500 h 2857510"/>
              <a:gd name="connsiteX6" fmla="*/ 476260 w 4048125"/>
              <a:gd name="connsiteY6" fmla="*/ 2857500 h 2857510"/>
              <a:gd name="connsiteX7" fmla="*/ 0 w 4048125"/>
              <a:gd name="connsiteY7" fmla="*/ 2381240 h 2857510"/>
              <a:gd name="connsiteX8" fmla="*/ 0 w 4048125"/>
              <a:gd name="connsiteY8" fmla="*/ 476260 h 2857510"/>
              <a:gd name="connsiteX0" fmla="*/ 0 w 4048756"/>
              <a:gd name="connsiteY0" fmla="*/ 476260 h 2857500"/>
              <a:gd name="connsiteX1" fmla="*/ 476260 w 4048756"/>
              <a:gd name="connsiteY1" fmla="*/ 0 h 2857500"/>
              <a:gd name="connsiteX2" fmla="*/ 3571865 w 4048756"/>
              <a:gd name="connsiteY2" fmla="*/ 0 h 2857500"/>
              <a:gd name="connsiteX3" fmla="*/ 4048125 w 4048756"/>
              <a:gd name="connsiteY3" fmla="*/ 476260 h 2857500"/>
              <a:gd name="connsiteX4" fmla="*/ 4048125 w 4048756"/>
              <a:gd name="connsiteY4" fmla="*/ 2600325 h 2857500"/>
              <a:gd name="connsiteX5" fmla="*/ 3810000 w 4048756"/>
              <a:gd name="connsiteY5" fmla="*/ 2828925 h 2857500"/>
              <a:gd name="connsiteX6" fmla="*/ 476260 w 4048756"/>
              <a:gd name="connsiteY6" fmla="*/ 2857500 h 2857500"/>
              <a:gd name="connsiteX7" fmla="*/ 0 w 4048756"/>
              <a:gd name="connsiteY7" fmla="*/ 2381240 h 2857500"/>
              <a:gd name="connsiteX8" fmla="*/ 0 w 4048756"/>
              <a:gd name="connsiteY8" fmla="*/ 476260 h 2857500"/>
              <a:gd name="connsiteX0" fmla="*/ 0 w 4049827"/>
              <a:gd name="connsiteY0" fmla="*/ 476260 h 2857500"/>
              <a:gd name="connsiteX1" fmla="*/ 476260 w 4049827"/>
              <a:gd name="connsiteY1" fmla="*/ 0 h 2857500"/>
              <a:gd name="connsiteX2" fmla="*/ 3571865 w 4049827"/>
              <a:gd name="connsiteY2" fmla="*/ 0 h 2857500"/>
              <a:gd name="connsiteX3" fmla="*/ 4048125 w 4049827"/>
              <a:gd name="connsiteY3" fmla="*/ 476260 h 2857500"/>
              <a:gd name="connsiteX4" fmla="*/ 4048125 w 4049827"/>
              <a:gd name="connsiteY4" fmla="*/ 2600325 h 2857500"/>
              <a:gd name="connsiteX5" fmla="*/ 3821429 w 4049827"/>
              <a:gd name="connsiteY5" fmla="*/ 2846070 h 2857500"/>
              <a:gd name="connsiteX6" fmla="*/ 476260 w 4049827"/>
              <a:gd name="connsiteY6" fmla="*/ 2857500 h 2857500"/>
              <a:gd name="connsiteX7" fmla="*/ 0 w 4049827"/>
              <a:gd name="connsiteY7" fmla="*/ 2381240 h 2857500"/>
              <a:gd name="connsiteX8" fmla="*/ 0 w 4049827"/>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663"/>
              <a:gd name="connsiteX1" fmla="*/ 476260 w 4048125"/>
              <a:gd name="connsiteY1" fmla="*/ 0 h 2857663"/>
              <a:gd name="connsiteX2" fmla="*/ 3571865 w 4048125"/>
              <a:gd name="connsiteY2" fmla="*/ 0 h 2857663"/>
              <a:gd name="connsiteX3" fmla="*/ 4048125 w 4048125"/>
              <a:gd name="connsiteY3" fmla="*/ 476260 h 2857663"/>
              <a:gd name="connsiteX4" fmla="*/ 4048125 w 4048125"/>
              <a:gd name="connsiteY4" fmla="*/ 2600325 h 2857663"/>
              <a:gd name="connsiteX5" fmla="*/ 3821429 w 4048125"/>
              <a:gd name="connsiteY5" fmla="*/ 2846070 h 2857663"/>
              <a:gd name="connsiteX6" fmla="*/ 476260 w 4048125"/>
              <a:gd name="connsiteY6" fmla="*/ 2857500 h 2857663"/>
              <a:gd name="connsiteX7" fmla="*/ 0 w 4048125"/>
              <a:gd name="connsiteY7" fmla="*/ 2381240 h 2857663"/>
              <a:gd name="connsiteX8" fmla="*/ 0 w 4048125"/>
              <a:gd name="connsiteY8" fmla="*/ 476260 h 2857663"/>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00325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62237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3308"/>
              <a:gd name="connsiteY0" fmla="*/ 476260 h 2860357"/>
              <a:gd name="connsiteX1" fmla="*/ 476260 w 4053308"/>
              <a:gd name="connsiteY1" fmla="*/ 0 h 2860357"/>
              <a:gd name="connsiteX2" fmla="*/ 3571865 w 4053308"/>
              <a:gd name="connsiteY2" fmla="*/ 0 h 2860357"/>
              <a:gd name="connsiteX3" fmla="*/ 4048125 w 4053308"/>
              <a:gd name="connsiteY3" fmla="*/ 476260 h 2860357"/>
              <a:gd name="connsiteX4" fmla="*/ 4050505 w 4053308"/>
              <a:gd name="connsiteY4" fmla="*/ 2662238 h 2860357"/>
              <a:gd name="connsiteX5" fmla="*/ 3864291 w 4053308"/>
              <a:gd name="connsiteY5" fmla="*/ 2860357 h 2860357"/>
              <a:gd name="connsiteX6" fmla="*/ 476260 w 4053308"/>
              <a:gd name="connsiteY6" fmla="*/ 2857500 h 2860357"/>
              <a:gd name="connsiteX7" fmla="*/ 0 w 4053308"/>
              <a:gd name="connsiteY7" fmla="*/ 2381240 h 2860357"/>
              <a:gd name="connsiteX8" fmla="*/ 0 w 4053308"/>
              <a:gd name="connsiteY8" fmla="*/ 476260 h 2860357"/>
              <a:gd name="connsiteX0" fmla="*/ 0 w 4153339"/>
              <a:gd name="connsiteY0" fmla="*/ 476260 h 2860357"/>
              <a:gd name="connsiteX1" fmla="*/ 476260 w 4153339"/>
              <a:gd name="connsiteY1" fmla="*/ 0 h 2860357"/>
              <a:gd name="connsiteX2" fmla="*/ 3571865 w 4153339"/>
              <a:gd name="connsiteY2" fmla="*/ 0 h 2860357"/>
              <a:gd name="connsiteX3" fmla="*/ 4048125 w 4153339"/>
              <a:gd name="connsiteY3" fmla="*/ 476260 h 2860357"/>
              <a:gd name="connsiteX4" fmla="*/ 4050505 w 4153339"/>
              <a:gd name="connsiteY4" fmla="*/ 2662238 h 2860357"/>
              <a:gd name="connsiteX5" fmla="*/ 4053308 w 4153339"/>
              <a:gd name="connsiteY5" fmla="*/ 2860357 h 2860357"/>
              <a:gd name="connsiteX6" fmla="*/ 476260 w 4153339"/>
              <a:gd name="connsiteY6" fmla="*/ 2857500 h 2860357"/>
              <a:gd name="connsiteX7" fmla="*/ 0 w 4153339"/>
              <a:gd name="connsiteY7" fmla="*/ 2381240 h 2860357"/>
              <a:gd name="connsiteX8" fmla="*/ 0 w 4153339"/>
              <a:gd name="connsiteY8" fmla="*/ 476260 h 2860357"/>
              <a:gd name="connsiteX0" fmla="*/ 0 w 4055708"/>
              <a:gd name="connsiteY0" fmla="*/ 476260 h 2860357"/>
              <a:gd name="connsiteX1" fmla="*/ 476260 w 4055708"/>
              <a:gd name="connsiteY1" fmla="*/ 0 h 2860357"/>
              <a:gd name="connsiteX2" fmla="*/ 3571865 w 4055708"/>
              <a:gd name="connsiteY2" fmla="*/ 0 h 2860357"/>
              <a:gd name="connsiteX3" fmla="*/ 4048125 w 4055708"/>
              <a:gd name="connsiteY3" fmla="*/ 476260 h 2860357"/>
              <a:gd name="connsiteX4" fmla="*/ 4050505 w 4055708"/>
              <a:gd name="connsiteY4" fmla="*/ 2662238 h 2860357"/>
              <a:gd name="connsiteX5" fmla="*/ 4053308 w 4055708"/>
              <a:gd name="connsiteY5" fmla="*/ 2860357 h 2860357"/>
              <a:gd name="connsiteX6" fmla="*/ 476260 w 4055708"/>
              <a:gd name="connsiteY6" fmla="*/ 2857500 h 2860357"/>
              <a:gd name="connsiteX7" fmla="*/ 0 w 4055708"/>
              <a:gd name="connsiteY7" fmla="*/ 2381240 h 2860357"/>
              <a:gd name="connsiteX8" fmla="*/ 0 w 4055708"/>
              <a:gd name="connsiteY8" fmla="*/ 476260 h 286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5708" h="2860357">
                <a:moveTo>
                  <a:pt x="0" y="476260"/>
                </a:moveTo>
                <a:cubicBezTo>
                  <a:pt x="0" y="213229"/>
                  <a:pt x="213229" y="0"/>
                  <a:pt x="476260" y="0"/>
                </a:cubicBezTo>
                <a:lnTo>
                  <a:pt x="3571865" y="0"/>
                </a:lnTo>
                <a:cubicBezTo>
                  <a:pt x="3834896" y="0"/>
                  <a:pt x="4048125" y="213229"/>
                  <a:pt x="4048125" y="476260"/>
                </a:cubicBezTo>
                <a:cubicBezTo>
                  <a:pt x="4048918" y="1204919"/>
                  <a:pt x="4049712" y="1933579"/>
                  <a:pt x="4050505" y="2662238"/>
                </a:cubicBezTo>
                <a:cubicBezTo>
                  <a:pt x="4050505" y="2925269"/>
                  <a:pt x="4060029" y="2843213"/>
                  <a:pt x="4053308" y="2860357"/>
                </a:cubicBezTo>
                <a:lnTo>
                  <a:pt x="476260" y="2857500"/>
                </a:lnTo>
                <a:cubicBezTo>
                  <a:pt x="213229" y="2857500"/>
                  <a:pt x="0" y="2644271"/>
                  <a:pt x="0" y="2381240"/>
                </a:cubicBezTo>
                <a:lnTo>
                  <a:pt x="0" y="476260"/>
                </a:lnTo>
                <a:close/>
              </a:path>
            </a:pathLst>
          </a:custGeom>
          <a:solidFill>
            <a:schemeClr val="bg1">
              <a:lumMod val="85000"/>
            </a:schemeClr>
          </a:solidFill>
        </p:spPr>
        <p:txBody>
          <a:bodyPr lIns="274320" tIns="182880">
            <a:normAutofit/>
          </a:bodyPr>
          <a:lstStyle>
            <a:lvl1pPr marL="0" indent="0">
              <a:buNone/>
              <a:defRPr sz="1600">
                <a:solidFill>
                  <a:srgbClr val="002060"/>
                </a:solidFill>
              </a:defRPr>
            </a:lvl1pPr>
          </a:lstStyle>
          <a:p>
            <a:r>
              <a:rPr lang="en-US"/>
              <a:t>Click icon to add picture</a:t>
            </a:r>
            <a:endParaRPr lang="en-IN"/>
          </a:p>
        </p:txBody>
      </p:sp>
      <p:sp>
        <p:nvSpPr>
          <p:cNvPr id="27" name="Picture Placeholder 19">
            <a:extLst>
              <a:ext uri="{FF2B5EF4-FFF2-40B4-BE49-F238E27FC236}">
                <a16:creationId xmlns:a16="http://schemas.microsoft.com/office/drawing/2014/main" id="{027D78DF-42EF-8EC3-4370-DB71328ACB5D}"/>
              </a:ext>
            </a:extLst>
          </p:cNvPr>
          <p:cNvSpPr>
            <a:spLocks noGrp="1"/>
          </p:cNvSpPr>
          <p:nvPr>
            <p:ph type="pic" sz="quarter" idx="24"/>
          </p:nvPr>
        </p:nvSpPr>
        <p:spPr>
          <a:xfrm>
            <a:off x="3999962" y="3798823"/>
            <a:ext cx="1166415" cy="944958"/>
          </a:xfrm>
          <a:custGeom>
            <a:avLst/>
            <a:gdLst>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381240 h 2857500"/>
              <a:gd name="connsiteX5" fmla="*/ 3571865 w 4048125"/>
              <a:gd name="connsiteY5" fmla="*/ 285750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10"/>
              <a:gd name="connsiteX1" fmla="*/ 476260 w 4048125"/>
              <a:gd name="connsiteY1" fmla="*/ 0 h 2857510"/>
              <a:gd name="connsiteX2" fmla="*/ 3571865 w 4048125"/>
              <a:gd name="connsiteY2" fmla="*/ 0 h 2857510"/>
              <a:gd name="connsiteX3" fmla="*/ 4048125 w 4048125"/>
              <a:gd name="connsiteY3" fmla="*/ 476260 h 2857510"/>
              <a:gd name="connsiteX4" fmla="*/ 4048125 w 4048125"/>
              <a:gd name="connsiteY4" fmla="*/ 2600325 h 2857510"/>
              <a:gd name="connsiteX5" fmla="*/ 3571865 w 4048125"/>
              <a:gd name="connsiteY5" fmla="*/ 2857500 h 2857510"/>
              <a:gd name="connsiteX6" fmla="*/ 476260 w 4048125"/>
              <a:gd name="connsiteY6" fmla="*/ 2857500 h 2857510"/>
              <a:gd name="connsiteX7" fmla="*/ 0 w 4048125"/>
              <a:gd name="connsiteY7" fmla="*/ 2381240 h 2857510"/>
              <a:gd name="connsiteX8" fmla="*/ 0 w 4048125"/>
              <a:gd name="connsiteY8" fmla="*/ 476260 h 2857510"/>
              <a:gd name="connsiteX0" fmla="*/ 0 w 4048756"/>
              <a:gd name="connsiteY0" fmla="*/ 476260 h 2857500"/>
              <a:gd name="connsiteX1" fmla="*/ 476260 w 4048756"/>
              <a:gd name="connsiteY1" fmla="*/ 0 h 2857500"/>
              <a:gd name="connsiteX2" fmla="*/ 3571865 w 4048756"/>
              <a:gd name="connsiteY2" fmla="*/ 0 h 2857500"/>
              <a:gd name="connsiteX3" fmla="*/ 4048125 w 4048756"/>
              <a:gd name="connsiteY3" fmla="*/ 476260 h 2857500"/>
              <a:gd name="connsiteX4" fmla="*/ 4048125 w 4048756"/>
              <a:gd name="connsiteY4" fmla="*/ 2600325 h 2857500"/>
              <a:gd name="connsiteX5" fmla="*/ 3810000 w 4048756"/>
              <a:gd name="connsiteY5" fmla="*/ 2828925 h 2857500"/>
              <a:gd name="connsiteX6" fmla="*/ 476260 w 4048756"/>
              <a:gd name="connsiteY6" fmla="*/ 2857500 h 2857500"/>
              <a:gd name="connsiteX7" fmla="*/ 0 w 4048756"/>
              <a:gd name="connsiteY7" fmla="*/ 2381240 h 2857500"/>
              <a:gd name="connsiteX8" fmla="*/ 0 w 4048756"/>
              <a:gd name="connsiteY8" fmla="*/ 476260 h 2857500"/>
              <a:gd name="connsiteX0" fmla="*/ 0 w 4049827"/>
              <a:gd name="connsiteY0" fmla="*/ 476260 h 2857500"/>
              <a:gd name="connsiteX1" fmla="*/ 476260 w 4049827"/>
              <a:gd name="connsiteY1" fmla="*/ 0 h 2857500"/>
              <a:gd name="connsiteX2" fmla="*/ 3571865 w 4049827"/>
              <a:gd name="connsiteY2" fmla="*/ 0 h 2857500"/>
              <a:gd name="connsiteX3" fmla="*/ 4048125 w 4049827"/>
              <a:gd name="connsiteY3" fmla="*/ 476260 h 2857500"/>
              <a:gd name="connsiteX4" fmla="*/ 4048125 w 4049827"/>
              <a:gd name="connsiteY4" fmla="*/ 2600325 h 2857500"/>
              <a:gd name="connsiteX5" fmla="*/ 3821429 w 4049827"/>
              <a:gd name="connsiteY5" fmla="*/ 2846070 h 2857500"/>
              <a:gd name="connsiteX6" fmla="*/ 476260 w 4049827"/>
              <a:gd name="connsiteY6" fmla="*/ 2857500 h 2857500"/>
              <a:gd name="connsiteX7" fmla="*/ 0 w 4049827"/>
              <a:gd name="connsiteY7" fmla="*/ 2381240 h 2857500"/>
              <a:gd name="connsiteX8" fmla="*/ 0 w 4049827"/>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663"/>
              <a:gd name="connsiteX1" fmla="*/ 476260 w 4048125"/>
              <a:gd name="connsiteY1" fmla="*/ 0 h 2857663"/>
              <a:gd name="connsiteX2" fmla="*/ 3571865 w 4048125"/>
              <a:gd name="connsiteY2" fmla="*/ 0 h 2857663"/>
              <a:gd name="connsiteX3" fmla="*/ 4048125 w 4048125"/>
              <a:gd name="connsiteY3" fmla="*/ 476260 h 2857663"/>
              <a:gd name="connsiteX4" fmla="*/ 4048125 w 4048125"/>
              <a:gd name="connsiteY4" fmla="*/ 2600325 h 2857663"/>
              <a:gd name="connsiteX5" fmla="*/ 3821429 w 4048125"/>
              <a:gd name="connsiteY5" fmla="*/ 2846070 h 2857663"/>
              <a:gd name="connsiteX6" fmla="*/ 476260 w 4048125"/>
              <a:gd name="connsiteY6" fmla="*/ 2857500 h 2857663"/>
              <a:gd name="connsiteX7" fmla="*/ 0 w 4048125"/>
              <a:gd name="connsiteY7" fmla="*/ 2381240 h 2857663"/>
              <a:gd name="connsiteX8" fmla="*/ 0 w 4048125"/>
              <a:gd name="connsiteY8" fmla="*/ 476260 h 2857663"/>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00325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62237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3308"/>
              <a:gd name="connsiteY0" fmla="*/ 476260 h 2860357"/>
              <a:gd name="connsiteX1" fmla="*/ 476260 w 4053308"/>
              <a:gd name="connsiteY1" fmla="*/ 0 h 2860357"/>
              <a:gd name="connsiteX2" fmla="*/ 3571865 w 4053308"/>
              <a:gd name="connsiteY2" fmla="*/ 0 h 2860357"/>
              <a:gd name="connsiteX3" fmla="*/ 4048125 w 4053308"/>
              <a:gd name="connsiteY3" fmla="*/ 476260 h 2860357"/>
              <a:gd name="connsiteX4" fmla="*/ 4050505 w 4053308"/>
              <a:gd name="connsiteY4" fmla="*/ 2662238 h 2860357"/>
              <a:gd name="connsiteX5" fmla="*/ 3864291 w 4053308"/>
              <a:gd name="connsiteY5" fmla="*/ 2860357 h 2860357"/>
              <a:gd name="connsiteX6" fmla="*/ 476260 w 4053308"/>
              <a:gd name="connsiteY6" fmla="*/ 2857500 h 2860357"/>
              <a:gd name="connsiteX7" fmla="*/ 0 w 4053308"/>
              <a:gd name="connsiteY7" fmla="*/ 2381240 h 2860357"/>
              <a:gd name="connsiteX8" fmla="*/ 0 w 4053308"/>
              <a:gd name="connsiteY8" fmla="*/ 476260 h 2860357"/>
              <a:gd name="connsiteX0" fmla="*/ 0 w 4153339"/>
              <a:gd name="connsiteY0" fmla="*/ 476260 h 2860357"/>
              <a:gd name="connsiteX1" fmla="*/ 476260 w 4153339"/>
              <a:gd name="connsiteY1" fmla="*/ 0 h 2860357"/>
              <a:gd name="connsiteX2" fmla="*/ 3571865 w 4153339"/>
              <a:gd name="connsiteY2" fmla="*/ 0 h 2860357"/>
              <a:gd name="connsiteX3" fmla="*/ 4048125 w 4153339"/>
              <a:gd name="connsiteY3" fmla="*/ 476260 h 2860357"/>
              <a:gd name="connsiteX4" fmla="*/ 4050505 w 4153339"/>
              <a:gd name="connsiteY4" fmla="*/ 2662238 h 2860357"/>
              <a:gd name="connsiteX5" fmla="*/ 4053308 w 4153339"/>
              <a:gd name="connsiteY5" fmla="*/ 2860357 h 2860357"/>
              <a:gd name="connsiteX6" fmla="*/ 476260 w 4153339"/>
              <a:gd name="connsiteY6" fmla="*/ 2857500 h 2860357"/>
              <a:gd name="connsiteX7" fmla="*/ 0 w 4153339"/>
              <a:gd name="connsiteY7" fmla="*/ 2381240 h 2860357"/>
              <a:gd name="connsiteX8" fmla="*/ 0 w 4153339"/>
              <a:gd name="connsiteY8" fmla="*/ 476260 h 2860357"/>
              <a:gd name="connsiteX0" fmla="*/ 0 w 4055708"/>
              <a:gd name="connsiteY0" fmla="*/ 476260 h 2860357"/>
              <a:gd name="connsiteX1" fmla="*/ 476260 w 4055708"/>
              <a:gd name="connsiteY1" fmla="*/ 0 h 2860357"/>
              <a:gd name="connsiteX2" fmla="*/ 3571865 w 4055708"/>
              <a:gd name="connsiteY2" fmla="*/ 0 h 2860357"/>
              <a:gd name="connsiteX3" fmla="*/ 4048125 w 4055708"/>
              <a:gd name="connsiteY3" fmla="*/ 476260 h 2860357"/>
              <a:gd name="connsiteX4" fmla="*/ 4050505 w 4055708"/>
              <a:gd name="connsiteY4" fmla="*/ 2662238 h 2860357"/>
              <a:gd name="connsiteX5" fmla="*/ 4053308 w 4055708"/>
              <a:gd name="connsiteY5" fmla="*/ 2860357 h 2860357"/>
              <a:gd name="connsiteX6" fmla="*/ 476260 w 4055708"/>
              <a:gd name="connsiteY6" fmla="*/ 2857500 h 2860357"/>
              <a:gd name="connsiteX7" fmla="*/ 0 w 4055708"/>
              <a:gd name="connsiteY7" fmla="*/ 2381240 h 2860357"/>
              <a:gd name="connsiteX8" fmla="*/ 0 w 4055708"/>
              <a:gd name="connsiteY8" fmla="*/ 476260 h 286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5708" h="2860357">
                <a:moveTo>
                  <a:pt x="0" y="476260"/>
                </a:moveTo>
                <a:cubicBezTo>
                  <a:pt x="0" y="213229"/>
                  <a:pt x="213229" y="0"/>
                  <a:pt x="476260" y="0"/>
                </a:cubicBezTo>
                <a:lnTo>
                  <a:pt x="3571865" y="0"/>
                </a:lnTo>
                <a:cubicBezTo>
                  <a:pt x="3834896" y="0"/>
                  <a:pt x="4048125" y="213229"/>
                  <a:pt x="4048125" y="476260"/>
                </a:cubicBezTo>
                <a:cubicBezTo>
                  <a:pt x="4048918" y="1204919"/>
                  <a:pt x="4049712" y="1933579"/>
                  <a:pt x="4050505" y="2662238"/>
                </a:cubicBezTo>
                <a:cubicBezTo>
                  <a:pt x="4050505" y="2925269"/>
                  <a:pt x="4060029" y="2843213"/>
                  <a:pt x="4053308" y="2860357"/>
                </a:cubicBezTo>
                <a:lnTo>
                  <a:pt x="476260" y="2857500"/>
                </a:lnTo>
                <a:cubicBezTo>
                  <a:pt x="213229" y="2857500"/>
                  <a:pt x="0" y="2644271"/>
                  <a:pt x="0" y="2381240"/>
                </a:cubicBezTo>
                <a:lnTo>
                  <a:pt x="0" y="476260"/>
                </a:lnTo>
                <a:close/>
              </a:path>
            </a:pathLst>
          </a:custGeom>
          <a:solidFill>
            <a:schemeClr val="bg1">
              <a:lumMod val="85000"/>
            </a:schemeClr>
          </a:solidFill>
        </p:spPr>
        <p:txBody>
          <a:bodyPr lIns="274320" tIns="182880">
            <a:normAutofit/>
          </a:bodyPr>
          <a:lstStyle>
            <a:lvl1pPr marL="0" indent="0">
              <a:buNone/>
              <a:defRPr sz="1600">
                <a:solidFill>
                  <a:srgbClr val="002060"/>
                </a:solidFill>
              </a:defRPr>
            </a:lvl1pPr>
          </a:lstStyle>
          <a:p>
            <a:r>
              <a:rPr lang="en-US"/>
              <a:t>Click icon to add picture</a:t>
            </a:r>
            <a:endParaRPr lang="en-IN"/>
          </a:p>
        </p:txBody>
      </p:sp>
      <p:sp>
        <p:nvSpPr>
          <p:cNvPr id="28" name="Picture Placeholder 19">
            <a:extLst>
              <a:ext uri="{FF2B5EF4-FFF2-40B4-BE49-F238E27FC236}">
                <a16:creationId xmlns:a16="http://schemas.microsoft.com/office/drawing/2014/main" id="{3C62D8E8-DDC7-6DBE-2CF1-A246366E1AA7}"/>
              </a:ext>
            </a:extLst>
          </p:cNvPr>
          <p:cNvSpPr>
            <a:spLocks noGrp="1"/>
          </p:cNvSpPr>
          <p:nvPr>
            <p:ph type="pic" sz="quarter" idx="25"/>
          </p:nvPr>
        </p:nvSpPr>
        <p:spPr>
          <a:xfrm>
            <a:off x="7101210" y="3798823"/>
            <a:ext cx="1166415" cy="944958"/>
          </a:xfrm>
          <a:custGeom>
            <a:avLst/>
            <a:gdLst>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381240 h 2857500"/>
              <a:gd name="connsiteX5" fmla="*/ 3571865 w 4048125"/>
              <a:gd name="connsiteY5" fmla="*/ 285750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10"/>
              <a:gd name="connsiteX1" fmla="*/ 476260 w 4048125"/>
              <a:gd name="connsiteY1" fmla="*/ 0 h 2857510"/>
              <a:gd name="connsiteX2" fmla="*/ 3571865 w 4048125"/>
              <a:gd name="connsiteY2" fmla="*/ 0 h 2857510"/>
              <a:gd name="connsiteX3" fmla="*/ 4048125 w 4048125"/>
              <a:gd name="connsiteY3" fmla="*/ 476260 h 2857510"/>
              <a:gd name="connsiteX4" fmla="*/ 4048125 w 4048125"/>
              <a:gd name="connsiteY4" fmla="*/ 2600325 h 2857510"/>
              <a:gd name="connsiteX5" fmla="*/ 3571865 w 4048125"/>
              <a:gd name="connsiteY5" fmla="*/ 2857500 h 2857510"/>
              <a:gd name="connsiteX6" fmla="*/ 476260 w 4048125"/>
              <a:gd name="connsiteY6" fmla="*/ 2857500 h 2857510"/>
              <a:gd name="connsiteX7" fmla="*/ 0 w 4048125"/>
              <a:gd name="connsiteY7" fmla="*/ 2381240 h 2857510"/>
              <a:gd name="connsiteX8" fmla="*/ 0 w 4048125"/>
              <a:gd name="connsiteY8" fmla="*/ 476260 h 2857510"/>
              <a:gd name="connsiteX0" fmla="*/ 0 w 4048756"/>
              <a:gd name="connsiteY0" fmla="*/ 476260 h 2857500"/>
              <a:gd name="connsiteX1" fmla="*/ 476260 w 4048756"/>
              <a:gd name="connsiteY1" fmla="*/ 0 h 2857500"/>
              <a:gd name="connsiteX2" fmla="*/ 3571865 w 4048756"/>
              <a:gd name="connsiteY2" fmla="*/ 0 h 2857500"/>
              <a:gd name="connsiteX3" fmla="*/ 4048125 w 4048756"/>
              <a:gd name="connsiteY3" fmla="*/ 476260 h 2857500"/>
              <a:gd name="connsiteX4" fmla="*/ 4048125 w 4048756"/>
              <a:gd name="connsiteY4" fmla="*/ 2600325 h 2857500"/>
              <a:gd name="connsiteX5" fmla="*/ 3810000 w 4048756"/>
              <a:gd name="connsiteY5" fmla="*/ 2828925 h 2857500"/>
              <a:gd name="connsiteX6" fmla="*/ 476260 w 4048756"/>
              <a:gd name="connsiteY6" fmla="*/ 2857500 h 2857500"/>
              <a:gd name="connsiteX7" fmla="*/ 0 w 4048756"/>
              <a:gd name="connsiteY7" fmla="*/ 2381240 h 2857500"/>
              <a:gd name="connsiteX8" fmla="*/ 0 w 4048756"/>
              <a:gd name="connsiteY8" fmla="*/ 476260 h 2857500"/>
              <a:gd name="connsiteX0" fmla="*/ 0 w 4049827"/>
              <a:gd name="connsiteY0" fmla="*/ 476260 h 2857500"/>
              <a:gd name="connsiteX1" fmla="*/ 476260 w 4049827"/>
              <a:gd name="connsiteY1" fmla="*/ 0 h 2857500"/>
              <a:gd name="connsiteX2" fmla="*/ 3571865 w 4049827"/>
              <a:gd name="connsiteY2" fmla="*/ 0 h 2857500"/>
              <a:gd name="connsiteX3" fmla="*/ 4048125 w 4049827"/>
              <a:gd name="connsiteY3" fmla="*/ 476260 h 2857500"/>
              <a:gd name="connsiteX4" fmla="*/ 4048125 w 4049827"/>
              <a:gd name="connsiteY4" fmla="*/ 2600325 h 2857500"/>
              <a:gd name="connsiteX5" fmla="*/ 3821429 w 4049827"/>
              <a:gd name="connsiteY5" fmla="*/ 2846070 h 2857500"/>
              <a:gd name="connsiteX6" fmla="*/ 476260 w 4049827"/>
              <a:gd name="connsiteY6" fmla="*/ 2857500 h 2857500"/>
              <a:gd name="connsiteX7" fmla="*/ 0 w 4049827"/>
              <a:gd name="connsiteY7" fmla="*/ 2381240 h 2857500"/>
              <a:gd name="connsiteX8" fmla="*/ 0 w 4049827"/>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663"/>
              <a:gd name="connsiteX1" fmla="*/ 476260 w 4048125"/>
              <a:gd name="connsiteY1" fmla="*/ 0 h 2857663"/>
              <a:gd name="connsiteX2" fmla="*/ 3571865 w 4048125"/>
              <a:gd name="connsiteY2" fmla="*/ 0 h 2857663"/>
              <a:gd name="connsiteX3" fmla="*/ 4048125 w 4048125"/>
              <a:gd name="connsiteY3" fmla="*/ 476260 h 2857663"/>
              <a:gd name="connsiteX4" fmla="*/ 4048125 w 4048125"/>
              <a:gd name="connsiteY4" fmla="*/ 2600325 h 2857663"/>
              <a:gd name="connsiteX5" fmla="*/ 3821429 w 4048125"/>
              <a:gd name="connsiteY5" fmla="*/ 2846070 h 2857663"/>
              <a:gd name="connsiteX6" fmla="*/ 476260 w 4048125"/>
              <a:gd name="connsiteY6" fmla="*/ 2857500 h 2857663"/>
              <a:gd name="connsiteX7" fmla="*/ 0 w 4048125"/>
              <a:gd name="connsiteY7" fmla="*/ 2381240 h 2857663"/>
              <a:gd name="connsiteX8" fmla="*/ 0 w 4048125"/>
              <a:gd name="connsiteY8" fmla="*/ 476260 h 2857663"/>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00325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62237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3308"/>
              <a:gd name="connsiteY0" fmla="*/ 476260 h 2860357"/>
              <a:gd name="connsiteX1" fmla="*/ 476260 w 4053308"/>
              <a:gd name="connsiteY1" fmla="*/ 0 h 2860357"/>
              <a:gd name="connsiteX2" fmla="*/ 3571865 w 4053308"/>
              <a:gd name="connsiteY2" fmla="*/ 0 h 2860357"/>
              <a:gd name="connsiteX3" fmla="*/ 4048125 w 4053308"/>
              <a:gd name="connsiteY3" fmla="*/ 476260 h 2860357"/>
              <a:gd name="connsiteX4" fmla="*/ 4050505 w 4053308"/>
              <a:gd name="connsiteY4" fmla="*/ 2662238 h 2860357"/>
              <a:gd name="connsiteX5" fmla="*/ 3864291 w 4053308"/>
              <a:gd name="connsiteY5" fmla="*/ 2860357 h 2860357"/>
              <a:gd name="connsiteX6" fmla="*/ 476260 w 4053308"/>
              <a:gd name="connsiteY6" fmla="*/ 2857500 h 2860357"/>
              <a:gd name="connsiteX7" fmla="*/ 0 w 4053308"/>
              <a:gd name="connsiteY7" fmla="*/ 2381240 h 2860357"/>
              <a:gd name="connsiteX8" fmla="*/ 0 w 4053308"/>
              <a:gd name="connsiteY8" fmla="*/ 476260 h 2860357"/>
              <a:gd name="connsiteX0" fmla="*/ 0 w 4153339"/>
              <a:gd name="connsiteY0" fmla="*/ 476260 h 2860357"/>
              <a:gd name="connsiteX1" fmla="*/ 476260 w 4153339"/>
              <a:gd name="connsiteY1" fmla="*/ 0 h 2860357"/>
              <a:gd name="connsiteX2" fmla="*/ 3571865 w 4153339"/>
              <a:gd name="connsiteY2" fmla="*/ 0 h 2860357"/>
              <a:gd name="connsiteX3" fmla="*/ 4048125 w 4153339"/>
              <a:gd name="connsiteY3" fmla="*/ 476260 h 2860357"/>
              <a:gd name="connsiteX4" fmla="*/ 4050505 w 4153339"/>
              <a:gd name="connsiteY4" fmla="*/ 2662238 h 2860357"/>
              <a:gd name="connsiteX5" fmla="*/ 4053308 w 4153339"/>
              <a:gd name="connsiteY5" fmla="*/ 2860357 h 2860357"/>
              <a:gd name="connsiteX6" fmla="*/ 476260 w 4153339"/>
              <a:gd name="connsiteY6" fmla="*/ 2857500 h 2860357"/>
              <a:gd name="connsiteX7" fmla="*/ 0 w 4153339"/>
              <a:gd name="connsiteY7" fmla="*/ 2381240 h 2860357"/>
              <a:gd name="connsiteX8" fmla="*/ 0 w 4153339"/>
              <a:gd name="connsiteY8" fmla="*/ 476260 h 2860357"/>
              <a:gd name="connsiteX0" fmla="*/ 0 w 4055708"/>
              <a:gd name="connsiteY0" fmla="*/ 476260 h 2860357"/>
              <a:gd name="connsiteX1" fmla="*/ 476260 w 4055708"/>
              <a:gd name="connsiteY1" fmla="*/ 0 h 2860357"/>
              <a:gd name="connsiteX2" fmla="*/ 3571865 w 4055708"/>
              <a:gd name="connsiteY2" fmla="*/ 0 h 2860357"/>
              <a:gd name="connsiteX3" fmla="*/ 4048125 w 4055708"/>
              <a:gd name="connsiteY3" fmla="*/ 476260 h 2860357"/>
              <a:gd name="connsiteX4" fmla="*/ 4050505 w 4055708"/>
              <a:gd name="connsiteY4" fmla="*/ 2662238 h 2860357"/>
              <a:gd name="connsiteX5" fmla="*/ 4053308 w 4055708"/>
              <a:gd name="connsiteY5" fmla="*/ 2860357 h 2860357"/>
              <a:gd name="connsiteX6" fmla="*/ 476260 w 4055708"/>
              <a:gd name="connsiteY6" fmla="*/ 2857500 h 2860357"/>
              <a:gd name="connsiteX7" fmla="*/ 0 w 4055708"/>
              <a:gd name="connsiteY7" fmla="*/ 2381240 h 2860357"/>
              <a:gd name="connsiteX8" fmla="*/ 0 w 4055708"/>
              <a:gd name="connsiteY8" fmla="*/ 476260 h 286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5708" h="2860357">
                <a:moveTo>
                  <a:pt x="0" y="476260"/>
                </a:moveTo>
                <a:cubicBezTo>
                  <a:pt x="0" y="213229"/>
                  <a:pt x="213229" y="0"/>
                  <a:pt x="476260" y="0"/>
                </a:cubicBezTo>
                <a:lnTo>
                  <a:pt x="3571865" y="0"/>
                </a:lnTo>
                <a:cubicBezTo>
                  <a:pt x="3834896" y="0"/>
                  <a:pt x="4048125" y="213229"/>
                  <a:pt x="4048125" y="476260"/>
                </a:cubicBezTo>
                <a:cubicBezTo>
                  <a:pt x="4048918" y="1204919"/>
                  <a:pt x="4049712" y="1933579"/>
                  <a:pt x="4050505" y="2662238"/>
                </a:cubicBezTo>
                <a:cubicBezTo>
                  <a:pt x="4050505" y="2925269"/>
                  <a:pt x="4060029" y="2843213"/>
                  <a:pt x="4053308" y="2860357"/>
                </a:cubicBezTo>
                <a:lnTo>
                  <a:pt x="476260" y="2857500"/>
                </a:lnTo>
                <a:cubicBezTo>
                  <a:pt x="213229" y="2857500"/>
                  <a:pt x="0" y="2644271"/>
                  <a:pt x="0" y="2381240"/>
                </a:cubicBezTo>
                <a:lnTo>
                  <a:pt x="0" y="476260"/>
                </a:lnTo>
                <a:close/>
              </a:path>
            </a:pathLst>
          </a:custGeom>
          <a:solidFill>
            <a:schemeClr val="bg1">
              <a:lumMod val="85000"/>
            </a:schemeClr>
          </a:solidFill>
        </p:spPr>
        <p:txBody>
          <a:bodyPr lIns="274320" tIns="182880">
            <a:normAutofit/>
          </a:bodyPr>
          <a:lstStyle>
            <a:lvl1pPr marL="0" indent="0">
              <a:buNone/>
              <a:defRPr sz="1600">
                <a:solidFill>
                  <a:srgbClr val="002060"/>
                </a:solidFill>
              </a:defRPr>
            </a:lvl1pPr>
          </a:lstStyle>
          <a:p>
            <a:r>
              <a:rPr lang="en-US"/>
              <a:t>Click icon to add picture</a:t>
            </a:r>
            <a:endParaRPr lang="en-IN"/>
          </a:p>
        </p:txBody>
      </p:sp>
      <p:sp>
        <p:nvSpPr>
          <p:cNvPr id="29" name="Picture Placeholder 19">
            <a:extLst>
              <a:ext uri="{FF2B5EF4-FFF2-40B4-BE49-F238E27FC236}">
                <a16:creationId xmlns:a16="http://schemas.microsoft.com/office/drawing/2014/main" id="{4DA6A0C6-177A-3170-CB06-4114CEDF5789}"/>
              </a:ext>
            </a:extLst>
          </p:cNvPr>
          <p:cNvSpPr>
            <a:spLocks noGrp="1"/>
          </p:cNvSpPr>
          <p:nvPr>
            <p:ph type="pic" sz="quarter" idx="26"/>
          </p:nvPr>
        </p:nvSpPr>
        <p:spPr>
          <a:xfrm>
            <a:off x="10202457" y="3798823"/>
            <a:ext cx="1166415" cy="944958"/>
          </a:xfrm>
          <a:custGeom>
            <a:avLst/>
            <a:gdLst>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381240 h 2857500"/>
              <a:gd name="connsiteX5" fmla="*/ 3571865 w 4048125"/>
              <a:gd name="connsiteY5" fmla="*/ 285750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10"/>
              <a:gd name="connsiteX1" fmla="*/ 476260 w 4048125"/>
              <a:gd name="connsiteY1" fmla="*/ 0 h 2857510"/>
              <a:gd name="connsiteX2" fmla="*/ 3571865 w 4048125"/>
              <a:gd name="connsiteY2" fmla="*/ 0 h 2857510"/>
              <a:gd name="connsiteX3" fmla="*/ 4048125 w 4048125"/>
              <a:gd name="connsiteY3" fmla="*/ 476260 h 2857510"/>
              <a:gd name="connsiteX4" fmla="*/ 4048125 w 4048125"/>
              <a:gd name="connsiteY4" fmla="*/ 2600325 h 2857510"/>
              <a:gd name="connsiteX5" fmla="*/ 3571865 w 4048125"/>
              <a:gd name="connsiteY5" fmla="*/ 2857500 h 2857510"/>
              <a:gd name="connsiteX6" fmla="*/ 476260 w 4048125"/>
              <a:gd name="connsiteY6" fmla="*/ 2857500 h 2857510"/>
              <a:gd name="connsiteX7" fmla="*/ 0 w 4048125"/>
              <a:gd name="connsiteY7" fmla="*/ 2381240 h 2857510"/>
              <a:gd name="connsiteX8" fmla="*/ 0 w 4048125"/>
              <a:gd name="connsiteY8" fmla="*/ 476260 h 2857510"/>
              <a:gd name="connsiteX0" fmla="*/ 0 w 4048756"/>
              <a:gd name="connsiteY0" fmla="*/ 476260 h 2857500"/>
              <a:gd name="connsiteX1" fmla="*/ 476260 w 4048756"/>
              <a:gd name="connsiteY1" fmla="*/ 0 h 2857500"/>
              <a:gd name="connsiteX2" fmla="*/ 3571865 w 4048756"/>
              <a:gd name="connsiteY2" fmla="*/ 0 h 2857500"/>
              <a:gd name="connsiteX3" fmla="*/ 4048125 w 4048756"/>
              <a:gd name="connsiteY3" fmla="*/ 476260 h 2857500"/>
              <a:gd name="connsiteX4" fmla="*/ 4048125 w 4048756"/>
              <a:gd name="connsiteY4" fmla="*/ 2600325 h 2857500"/>
              <a:gd name="connsiteX5" fmla="*/ 3810000 w 4048756"/>
              <a:gd name="connsiteY5" fmla="*/ 2828925 h 2857500"/>
              <a:gd name="connsiteX6" fmla="*/ 476260 w 4048756"/>
              <a:gd name="connsiteY6" fmla="*/ 2857500 h 2857500"/>
              <a:gd name="connsiteX7" fmla="*/ 0 w 4048756"/>
              <a:gd name="connsiteY7" fmla="*/ 2381240 h 2857500"/>
              <a:gd name="connsiteX8" fmla="*/ 0 w 4048756"/>
              <a:gd name="connsiteY8" fmla="*/ 476260 h 2857500"/>
              <a:gd name="connsiteX0" fmla="*/ 0 w 4049827"/>
              <a:gd name="connsiteY0" fmla="*/ 476260 h 2857500"/>
              <a:gd name="connsiteX1" fmla="*/ 476260 w 4049827"/>
              <a:gd name="connsiteY1" fmla="*/ 0 h 2857500"/>
              <a:gd name="connsiteX2" fmla="*/ 3571865 w 4049827"/>
              <a:gd name="connsiteY2" fmla="*/ 0 h 2857500"/>
              <a:gd name="connsiteX3" fmla="*/ 4048125 w 4049827"/>
              <a:gd name="connsiteY3" fmla="*/ 476260 h 2857500"/>
              <a:gd name="connsiteX4" fmla="*/ 4048125 w 4049827"/>
              <a:gd name="connsiteY4" fmla="*/ 2600325 h 2857500"/>
              <a:gd name="connsiteX5" fmla="*/ 3821429 w 4049827"/>
              <a:gd name="connsiteY5" fmla="*/ 2846070 h 2857500"/>
              <a:gd name="connsiteX6" fmla="*/ 476260 w 4049827"/>
              <a:gd name="connsiteY6" fmla="*/ 2857500 h 2857500"/>
              <a:gd name="connsiteX7" fmla="*/ 0 w 4049827"/>
              <a:gd name="connsiteY7" fmla="*/ 2381240 h 2857500"/>
              <a:gd name="connsiteX8" fmla="*/ 0 w 4049827"/>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663"/>
              <a:gd name="connsiteX1" fmla="*/ 476260 w 4048125"/>
              <a:gd name="connsiteY1" fmla="*/ 0 h 2857663"/>
              <a:gd name="connsiteX2" fmla="*/ 3571865 w 4048125"/>
              <a:gd name="connsiteY2" fmla="*/ 0 h 2857663"/>
              <a:gd name="connsiteX3" fmla="*/ 4048125 w 4048125"/>
              <a:gd name="connsiteY3" fmla="*/ 476260 h 2857663"/>
              <a:gd name="connsiteX4" fmla="*/ 4048125 w 4048125"/>
              <a:gd name="connsiteY4" fmla="*/ 2600325 h 2857663"/>
              <a:gd name="connsiteX5" fmla="*/ 3821429 w 4048125"/>
              <a:gd name="connsiteY5" fmla="*/ 2846070 h 2857663"/>
              <a:gd name="connsiteX6" fmla="*/ 476260 w 4048125"/>
              <a:gd name="connsiteY6" fmla="*/ 2857500 h 2857663"/>
              <a:gd name="connsiteX7" fmla="*/ 0 w 4048125"/>
              <a:gd name="connsiteY7" fmla="*/ 2381240 h 2857663"/>
              <a:gd name="connsiteX8" fmla="*/ 0 w 4048125"/>
              <a:gd name="connsiteY8" fmla="*/ 476260 h 2857663"/>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00325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62237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3308"/>
              <a:gd name="connsiteY0" fmla="*/ 476260 h 2860357"/>
              <a:gd name="connsiteX1" fmla="*/ 476260 w 4053308"/>
              <a:gd name="connsiteY1" fmla="*/ 0 h 2860357"/>
              <a:gd name="connsiteX2" fmla="*/ 3571865 w 4053308"/>
              <a:gd name="connsiteY2" fmla="*/ 0 h 2860357"/>
              <a:gd name="connsiteX3" fmla="*/ 4048125 w 4053308"/>
              <a:gd name="connsiteY3" fmla="*/ 476260 h 2860357"/>
              <a:gd name="connsiteX4" fmla="*/ 4050505 w 4053308"/>
              <a:gd name="connsiteY4" fmla="*/ 2662238 h 2860357"/>
              <a:gd name="connsiteX5" fmla="*/ 3864291 w 4053308"/>
              <a:gd name="connsiteY5" fmla="*/ 2860357 h 2860357"/>
              <a:gd name="connsiteX6" fmla="*/ 476260 w 4053308"/>
              <a:gd name="connsiteY6" fmla="*/ 2857500 h 2860357"/>
              <a:gd name="connsiteX7" fmla="*/ 0 w 4053308"/>
              <a:gd name="connsiteY7" fmla="*/ 2381240 h 2860357"/>
              <a:gd name="connsiteX8" fmla="*/ 0 w 4053308"/>
              <a:gd name="connsiteY8" fmla="*/ 476260 h 2860357"/>
              <a:gd name="connsiteX0" fmla="*/ 0 w 4153339"/>
              <a:gd name="connsiteY0" fmla="*/ 476260 h 2860357"/>
              <a:gd name="connsiteX1" fmla="*/ 476260 w 4153339"/>
              <a:gd name="connsiteY1" fmla="*/ 0 h 2860357"/>
              <a:gd name="connsiteX2" fmla="*/ 3571865 w 4153339"/>
              <a:gd name="connsiteY2" fmla="*/ 0 h 2860357"/>
              <a:gd name="connsiteX3" fmla="*/ 4048125 w 4153339"/>
              <a:gd name="connsiteY3" fmla="*/ 476260 h 2860357"/>
              <a:gd name="connsiteX4" fmla="*/ 4050505 w 4153339"/>
              <a:gd name="connsiteY4" fmla="*/ 2662238 h 2860357"/>
              <a:gd name="connsiteX5" fmla="*/ 4053308 w 4153339"/>
              <a:gd name="connsiteY5" fmla="*/ 2860357 h 2860357"/>
              <a:gd name="connsiteX6" fmla="*/ 476260 w 4153339"/>
              <a:gd name="connsiteY6" fmla="*/ 2857500 h 2860357"/>
              <a:gd name="connsiteX7" fmla="*/ 0 w 4153339"/>
              <a:gd name="connsiteY7" fmla="*/ 2381240 h 2860357"/>
              <a:gd name="connsiteX8" fmla="*/ 0 w 4153339"/>
              <a:gd name="connsiteY8" fmla="*/ 476260 h 2860357"/>
              <a:gd name="connsiteX0" fmla="*/ 0 w 4055708"/>
              <a:gd name="connsiteY0" fmla="*/ 476260 h 2860357"/>
              <a:gd name="connsiteX1" fmla="*/ 476260 w 4055708"/>
              <a:gd name="connsiteY1" fmla="*/ 0 h 2860357"/>
              <a:gd name="connsiteX2" fmla="*/ 3571865 w 4055708"/>
              <a:gd name="connsiteY2" fmla="*/ 0 h 2860357"/>
              <a:gd name="connsiteX3" fmla="*/ 4048125 w 4055708"/>
              <a:gd name="connsiteY3" fmla="*/ 476260 h 2860357"/>
              <a:gd name="connsiteX4" fmla="*/ 4050505 w 4055708"/>
              <a:gd name="connsiteY4" fmla="*/ 2662238 h 2860357"/>
              <a:gd name="connsiteX5" fmla="*/ 4053308 w 4055708"/>
              <a:gd name="connsiteY5" fmla="*/ 2860357 h 2860357"/>
              <a:gd name="connsiteX6" fmla="*/ 476260 w 4055708"/>
              <a:gd name="connsiteY6" fmla="*/ 2857500 h 2860357"/>
              <a:gd name="connsiteX7" fmla="*/ 0 w 4055708"/>
              <a:gd name="connsiteY7" fmla="*/ 2381240 h 2860357"/>
              <a:gd name="connsiteX8" fmla="*/ 0 w 4055708"/>
              <a:gd name="connsiteY8" fmla="*/ 476260 h 286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5708" h="2860357">
                <a:moveTo>
                  <a:pt x="0" y="476260"/>
                </a:moveTo>
                <a:cubicBezTo>
                  <a:pt x="0" y="213229"/>
                  <a:pt x="213229" y="0"/>
                  <a:pt x="476260" y="0"/>
                </a:cubicBezTo>
                <a:lnTo>
                  <a:pt x="3571865" y="0"/>
                </a:lnTo>
                <a:cubicBezTo>
                  <a:pt x="3834896" y="0"/>
                  <a:pt x="4048125" y="213229"/>
                  <a:pt x="4048125" y="476260"/>
                </a:cubicBezTo>
                <a:cubicBezTo>
                  <a:pt x="4048918" y="1204919"/>
                  <a:pt x="4049712" y="1933579"/>
                  <a:pt x="4050505" y="2662238"/>
                </a:cubicBezTo>
                <a:cubicBezTo>
                  <a:pt x="4050505" y="2925269"/>
                  <a:pt x="4060029" y="2843213"/>
                  <a:pt x="4053308" y="2860357"/>
                </a:cubicBezTo>
                <a:lnTo>
                  <a:pt x="476260" y="2857500"/>
                </a:lnTo>
                <a:cubicBezTo>
                  <a:pt x="213229" y="2857500"/>
                  <a:pt x="0" y="2644271"/>
                  <a:pt x="0" y="2381240"/>
                </a:cubicBezTo>
                <a:lnTo>
                  <a:pt x="0" y="476260"/>
                </a:lnTo>
                <a:close/>
              </a:path>
            </a:pathLst>
          </a:custGeom>
          <a:solidFill>
            <a:schemeClr val="bg1">
              <a:lumMod val="85000"/>
            </a:schemeClr>
          </a:solidFill>
        </p:spPr>
        <p:txBody>
          <a:bodyPr lIns="274320" tIns="182880">
            <a:normAutofit/>
          </a:bodyPr>
          <a:lstStyle>
            <a:lvl1pPr marL="0" indent="0">
              <a:buNone/>
              <a:defRPr sz="1600">
                <a:solidFill>
                  <a:srgbClr val="002060"/>
                </a:solidFill>
              </a:defRPr>
            </a:lvl1pPr>
          </a:lstStyle>
          <a:p>
            <a:r>
              <a:rPr lang="en-US"/>
              <a:t>Click icon to add picture</a:t>
            </a:r>
            <a:endParaRPr lang="en-IN"/>
          </a:p>
        </p:txBody>
      </p:sp>
    </p:spTree>
    <p:extLst>
      <p:ext uri="{BB962C8B-B14F-4D97-AF65-F5344CB8AC3E}">
        <p14:creationId xmlns:p14="http://schemas.microsoft.com/office/powerpoint/2010/main" val="16788742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Break 1">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6B0D9E0-5F39-21C9-8816-3C280BD633E3}"/>
              </a:ext>
            </a:extLst>
          </p:cNvPr>
          <p:cNvGrpSpPr/>
          <p:nvPr userDrawn="1"/>
        </p:nvGrpSpPr>
        <p:grpSpPr>
          <a:xfrm>
            <a:off x="927435" y="375376"/>
            <a:ext cx="7609650" cy="6792340"/>
            <a:chOff x="927434" y="375376"/>
            <a:chExt cx="8201461" cy="7320588"/>
          </a:xfrm>
        </p:grpSpPr>
        <p:grpSp>
          <p:nvGrpSpPr>
            <p:cNvPr id="3" name="Group 2">
              <a:extLst>
                <a:ext uri="{FF2B5EF4-FFF2-40B4-BE49-F238E27FC236}">
                  <a16:creationId xmlns:a16="http://schemas.microsoft.com/office/drawing/2014/main" id="{E420EA41-A910-94F7-6DF1-5A119B8ECC22}"/>
                </a:ext>
              </a:extLst>
            </p:cNvPr>
            <p:cNvGrpSpPr/>
            <p:nvPr userDrawn="1"/>
          </p:nvGrpSpPr>
          <p:grpSpPr>
            <a:xfrm>
              <a:off x="927434" y="375376"/>
              <a:ext cx="8201461" cy="7320588"/>
              <a:chOff x="3828105" y="445187"/>
              <a:chExt cx="7697736" cy="6870965"/>
            </a:xfrm>
          </p:grpSpPr>
          <p:sp>
            <p:nvSpPr>
              <p:cNvPr id="4" name="Freeform: Shape 12">
                <a:extLst>
                  <a:ext uri="{FF2B5EF4-FFF2-40B4-BE49-F238E27FC236}">
                    <a16:creationId xmlns:a16="http://schemas.microsoft.com/office/drawing/2014/main" id="{8830121E-2CB2-E229-52D5-2201F5CDAB30}"/>
                  </a:ext>
                </a:extLst>
              </p:cNvPr>
              <p:cNvSpPr/>
              <p:nvPr userDrawn="1"/>
            </p:nvSpPr>
            <p:spPr>
              <a:xfrm>
                <a:off x="4654875" y="4451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3175" cap="flat">
                <a:solidFill>
                  <a:schemeClr val="accent1">
                    <a:alpha val="38244"/>
                  </a:schemeClr>
                </a:solidFill>
                <a:prstDash val="solid"/>
                <a:miter/>
              </a:ln>
            </p:spPr>
            <p:txBody>
              <a:bodyPr rtlCol="0" anchor="ctr"/>
              <a:lstStyle/>
              <a:p>
                <a:endParaRPr lang="en-US" sz="1350"/>
              </a:p>
            </p:txBody>
          </p:sp>
          <p:sp>
            <p:nvSpPr>
              <p:cNvPr id="5" name="Freeform: Shape 12">
                <a:extLst>
                  <a:ext uri="{FF2B5EF4-FFF2-40B4-BE49-F238E27FC236}">
                    <a16:creationId xmlns:a16="http://schemas.microsoft.com/office/drawing/2014/main" id="{07BBDB87-E4C6-61A0-152C-E5C6F5AC140A}"/>
                  </a:ext>
                </a:extLst>
              </p:cNvPr>
              <p:cNvSpPr/>
              <p:nvPr userDrawn="1"/>
            </p:nvSpPr>
            <p:spPr>
              <a:xfrm>
                <a:off x="4807275" y="5975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3175" cap="flat">
                <a:solidFill>
                  <a:schemeClr val="accent1">
                    <a:alpha val="38244"/>
                  </a:schemeClr>
                </a:solidFill>
                <a:prstDash val="solid"/>
                <a:miter/>
              </a:ln>
            </p:spPr>
            <p:txBody>
              <a:bodyPr rtlCol="0" anchor="ctr"/>
              <a:lstStyle/>
              <a:p>
                <a:endParaRPr lang="en-US" sz="1350"/>
              </a:p>
            </p:txBody>
          </p:sp>
          <p:sp>
            <p:nvSpPr>
              <p:cNvPr id="8" name="Freeform: Shape 12">
                <a:extLst>
                  <a:ext uri="{FF2B5EF4-FFF2-40B4-BE49-F238E27FC236}">
                    <a16:creationId xmlns:a16="http://schemas.microsoft.com/office/drawing/2014/main" id="{E1A5916F-3848-3F8A-9B65-802B393C2E44}"/>
                  </a:ext>
                </a:extLst>
              </p:cNvPr>
              <p:cNvSpPr/>
              <p:nvPr userDrawn="1"/>
            </p:nvSpPr>
            <p:spPr>
              <a:xfrm>
                <a:off x="3828105" y="525249"/>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3175" cap="flat">
                <a:solidFill>
                  <a:schemeClr val="accent1">
                    <a:alpha val="38244"/>
                  </a:schemeClr>
                </a:solidFill>
                <a:prstDash val="solid"/>
                <a:miter/>
              </a:ln>
            </p:spPr>
            <p:txBody>
              <a:bodyPr rtlCol="0" anchor="ctr"/>
              <a:lstStyle/>
              <a:p>
                <a:endParaRPr lang="en-US" sz="1350"/>
              </a:p>
            </p:txBody>
          </p:sp>
        </p:grpSp>
        <p:grpSp>
          <p:nvGrpSpPr>
            <p:cNvPr id="2" name="Group 1">
              <a:extLst>
                <a:ext uri="{FF2B5EF4-FFF2-40B4-BE49-F238E27FC236}">
                  <a16:creationId xmlns:a16="http://schemas.microsoft.com/office/drawing/2014/main" id="{B92E968A-64EB-4055-9FFA-D8F9D65F9C4F}"/>
                </a:ext>
              </a:extLst>
            </p:cNvPr>
            <p:cNvGrpSpPr/>
            <p:nvPr userDrawn="1"/>
          </p:nvGrpSpPr>
          <p:grpSpPr>
            <a:xfrm>
              <a:off x="1598518" y="960813"/>
              <a:ext cx="5757812" cy="5804855"/>
              <a:chOff x="1940769" y="2986995"/>
              <a:chExt cx="1203369" cy="1213201"/>
            </a:xfrm>
          </p:grpSpPr>
          <p:sp>
            <p:nvSpPr>
              <p:cNvPr id="10" name="Teardrop 9">
                <a:extLst>
                  <a:ext uri="{FF2B5EF4-FFF2-40B4-BE49-F238E27FC236}">
                    <a16:creationId xmlns:a16="http://schemas.microsoft.com/office/drawing/2014/main" id="{309B0041-2B84-865C-29E1-9CD84D938280}"/>
                  </a:ext>
                </a:extLst>
              </p:cNvPr>
              <p:cNvSpPr/>
              <p:nvPr userDrawn="1"/>
            </p:nvSpPr>
            <p:spPr>
              <a:xfrm rot="5400000">
                <a:off x="1940769" y="2986995"/>
                <a:ext cx="1050969" cy="1050969"/>
              </a:xfrm>
              <a:prstGeom prst="teardrop">
                <a:avLst/>
              </a:prstGeom>
              <a:solidFill>
                <a:srgbClr val="FDBE5D">
                  <a:alpha val="5574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Teardrop 14">
                <a:extLst>
                  <a:ext uri="{FF2B5EF4-FFF2-40B4-BE49-F238E27FC236}">
                    <a16:creationId xmlns:a16="http://schemas.microsoft.com/office/drawing/2014/main" id="{88A14D0E-D7C4-65B2-FAFD-5C394C95FA30}"/>
                  </a:ext>
                </a:extLst>
              </p:cNvPr>
              <p:cNvSpPr/>
              <p:nvPr userDrawn="1"/>
            </p:nvSpPr>
            <p:spPr>
              <a:xfrm rot="5400000">
                <a:off x="2093169" y="3149227"/>
                <a:ext cx="1050969" cy="1050969"/>
              </a:xfrm>
              <a:prstGeom prst="teardrop">
                <a:avLst/>
              </a:prstGeom>
              <a:solidFill>
                <a:srgbClr val="FDBE5D">
                  <a:alpha val="8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grpSp>
      <p:pic>
        <p:nvPicPr>
          <p:cNvPr id="25" name="Picture 24" descr="A blue and white logo&#10;&#10;Description automatically generated">
            <a:extLst>
              <a:ext uri="{FF2B5EF4-FFF2-40B4-BE49-F238E27FC236}">
                <a16:creationId xmlns:a16="http://schemas.microsoft.com/office/drawing/2014/main" id="{5E6B3B71-B18C-3A31-DC1C-3F3D7C8BD1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5473" y="0"/>
            <a:ext cx="719176" cy="911567"/>
          </a:xfrm>
          <a:prstGeom prst="rect">
            <a:avLst/>
          </a:prstGeom>
        </p:spPr>
      </p:pic>
      <p:sp>
        <p:nvSpPr>
          <p:cNvPr id="7" name="Slide Number Placeholder 5">
            <a:extLst>
              <a:ext uri="{FF2B5EF4-FFF2-40B4-BE49-F238E27FC236}">
                <a16:creationId xmlns:a16="http://schemas.microsoft.com/office/drawing/2014/main" id="{6A5B6517-6252-91D0-C077-7E104E0B5995}"/>
              </a:ext>
            </a:extLst>
          </p:cNvPr>
          <p:cNvSpPr>
            <a:spLocks noGrp="1"/>
          </p:cNvSpPr>
          <p:nvPr>
            <p:ph type="sldNum" sz="quarter" idx="4"/>
          </p:nvPr>
        </p:nvSpPr>
        <p:spPr>
          <a:xfrm>
            <a:off x="9342120" y="6356350"/>
            <a:ext cx="2743200" cy="365125"/>
          </a:xfrm>
          <a:prstGeom prst="rect">
            <a:avLst/>
          </a:prstGeom>
        </p:spPr>
        <p:txBody>
          <a:bodyPr vert="horz" lIns="91440" tIns="45720" rIns="91440" bIns="45720" rtlCol="0" anchor="ctr"/>
          <a:lstStyle>
            <a:lvl1pPr algn="r">
              <a:defRPr sz="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9351F8F8-671E-4936-9348-438055DD13B4}" type="slidenum">
              <a:rPr lang="en-IN" smtClean="0"/>
              <a:pPr/>
              <a:t>‹#›</a:t>
            </a:fld>
            <a:endParaRPr lang="en-IN"/>
          </a:p>
        </p:txBody>
      </p:sp>
      <p:sp>
        <p:nvSpPr>
          <p:cNvPr id="6" name="Text Placeholder 23">
            <a:extLst>
              <a:ext uri="{FF2B5EF4-FFF2-40B4-BE49-F238E27FC236}">
                <a16:creationId xmlns:a16="http://schemas.microsoft.com/office/drawing/2014/main" id="{837E20C7-4798-DBDD-FD64-8993CCDBD97B}"/>
              </a:ext>
            </a:extLst>
          </p:cNvPr>
          <p:cNvSpPr>
            <a:spLocks noGrp="1"/>
          </p:cNvSpPr>
          <p:nvPr userDrawn="1">
            <p:ph type="body" sz="quarter" idx="12"/>
          </p:nvPr>
        </p:nvSpPr>
        <p:spPr>
          <a:xfrm>
            <a:off x="3308729" y="4096048"/>
            <a:ext cx="8065985" cy="544778"/>
          </a:xfrm>
        </p:spPr>
        <p:txBody>
          <a:bodyPr anchor="ctr">
            <a:noAutofit/>
          </a:bodyPr>
          <a:lstStyle>
            <a:lvl1pPr marL="0" indent="0" algn="l">
              <a:buNone/>
              <a:defRPr sz="3200" b="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 text styles</a:t>
            </a:r>
          </a:p>
        </p:txBody>
      </p:sp>
      <p:sp>
        <p:nvSpPr>
          <p:cNvPr id="14" name="Title 13">
            <a:extLst>
              <a:ext uri="{FF2B5EF4-FFF2-40B4-BE49-F238E27FC236}">
                <a16:creationId xmlns:a16="http://schemas.microsoft.com/office/drawing/2014/main" id="{A97373FF-A268-FAFF-F445-A0CE9B9D2C5A}"/>
              </a:ext>
            </a:extLst>
          </p:cNvPr>
          <p:cNvSpPr>
            <a:spLocks noGrp="1"/>
          </p:cNvSpPr>
          <p:nvPr>
            <p:ph type="title"/>
          </p:nvPr>
        </p:nvSpPr>
        <p:spPr>
          <a:xfrm>
            <a:off x="3308729" y="2984700"/>
            <a:ext cx="8065986" cy="1050970"/>
          </a:xfrm>
        </p:spPr>
        <p:txBody>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133327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gradFill flip="none" rotWithShape="1">
          <a:gsLst>
            <a:gs pos="0">
              <a:schemeClr val="accent5">
                <a:lumMod val="68000"/>
              </a:schemeClr>
            </a:gs>
            <a:gs pos="38000">
              <a:schemeClr val="accent5">
                <a:lumMod val="90000"/>
              </a:schemeClr>
            </a:gs>
            <a:gs pos="69000">
              <a:schemeClr val="accent5">
                <a:lumMod val="75000"/>
              </a:schemeClr>
            </a:gs>
            <a:gs pos="97000">
              <a:schemeClr val="accent5">
                <a:lumMod val="70000"/>
              </a:schemeClr>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1024" name="Freeform: Shape 12">
            <a:extLst>
              <a:ext uri="{FF2B5EF4-FFF2-40B4-BE49-F238E27FC236}">
                <a16:creationId xmlns:a16="http://schemas.microsoft.com/office/drawing/2014/main" id="{42490621-BF2D-C895-9F6F-24498CEA750E}"/>
              </a:ext>
            </a:extLst>
          </p:cNvPr>
          <p:cNvSpPr/>
          <p:nvPr userDrawn="1"/>
        </p:nvSpPr>
        <p:spPr>
          <a:xfrm>
            <a:off x="7079832" y="1237981"/>
            <a:ext cx="4866402" cy="4866401"/>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3175" cap="flat">
            <a:solidFill>
              <a:schemeClr val="accent2">
                <a:lumMod val="40000"/>
                <a:lumOff val="60000"/>
              </a:schemeClr>
            </a:solidFill>
            <a:prstDash val="solid"/>
            <a:miter/>
          </a:ln>
        </p:spPr>
        <p:txBody>
          <a:bodyPr rtlCol="0" anchor="ctr"/>
          <a:lstStyle/>
          <a:p>
            <a:endParaRPr lang="en-US" sz="1350"/>
          </a:p>
        </p:txBody>
      </p:sp>
      <p:sp>
        <p:nvSpPr>
          <p:cNvPr id="63" name="Freeform: Shape 12">
            <a:extLst>
              <a:ext uri="{FF2B5EF4-FFF2-40B4-BE49-F238E27FC236}">
                <a16:creationId xmlns:a16="http://schemas.microsoft.com/office/drawing/2014/main" id="{21EA9FEA-427C-E781-AC27-10CEF35DEDF0}"/>
              </a:ext>
            </a:extLst>
          </p:cNvPr>
          <p:cNvSpPr/>
          <p:nvPr userDrawn="1"/>
        </p:nvSpPr>
        <p:spPr>
          <a:xfrm>
            <a:off x="7219233" y="826892"/>
            <a:ext cx="4866402" cy="4866401"/>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3175" cap="flat">
            <a:solidFill>
              <a:schemeClr val="accent1"/>
            </a:solidFill>
            <a:prstDash val="solid"/>
            <a:miter/>
          </a:ln>
        </p:spPr>
        <p:txBody>
          <a:bodyPr rtlCol="0" anchor="ctr"/>
          <a:lstStyle/>
          <a:p>
            <a:endParaRPr lang="en-US" sz="1350"/>
          </a:p>
        </p:txBody>
      </p:sp>
      <p:sp>
        <p:nvSpPr>
          <p:cNvPr id="60" name="Freeform: Shape 12">
            <a:extLst>
              <a:ext uri="{FF2B5EF4-FFF2-40B4-BE49-F238E27FC236}">
                <a16:creationId xmlns:a16="http://schemas.microsoft.com/office/drawing/2014/main" id="{3FA83C1F-4C57-B906-5835-F50BB1887E53}"/>
              </a:ext>
            </a:extLst>
          </p:cNvPr>
          <p:cNvSpPr/>
          <p:nvPr/>
        </p:nvSpPr>
        <p:spPr>
          <a:xfrm>
            <a:off x="7692694" y="1032436"/>
            <a:ext cx="4866402" cy="4866401"/>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3175" cap="flat">
            <a:solidFill>
              <a:schemeClr val="accent2"/>
            </a:solidFill>
            <a:prstDash val="solid"/>
            <a:miter/>
          </a:ln>
        </p:spPr>
        <p:txBody>
          <a:bodyPr rtlCol="0" anchor="ctr"/>
          <a:lstStyle/>
          <a:p>
            <a:endParaRPr lang="en-US" sz="1350"/>
          </a:p>
        </p:txBody>
      </p:sp>
      <p:sp>
        <p:nvSpPr>
          <p:cNvPr id="49" name="TextBox 48">
            <a:extLst>
              <a:ext uri="{FF2B5EF4-FFF2-40B4-BE49-F238E27FC236}">
                <a16:creationId xmlns:a16="http://schemas.microsoft.com/office/drawing/2014/main" id="{734974B3-E720-7D59-4290-E9655D3D2007}"/>
              </a:ext>
            </a:extLst>
          </p:cNvPr>
          <p:cNvSpPr txBox="1"/>
          <p:nvPr userDrawn="1"/>
        </p:nvSpPr>
        <p:spPr>
          <a:xfrm>
            <a:off x="3702755" y="-587022"/>
            <a:ext cx="184731" cy="369332"/>
          </a:xfrm>
          <a:prstGeom prst="rect">
            <a:avLst/>
          </a:prstGeom>
          <a:noFill/>
        </p:spPr>
        <p:txBody>
          <a:bodyPr wrap="none" rtlCol="0">
            <a:spAutoFit/>
          </a:bodyPr>
          <a:lstStyle/>
          <a:p>
            <a:endParaRPr lang="en-US"/>
          </a:p>
        </p:txBody>
      </p:sp>
      <p:grpSp>
        <p:nvGrpSpPr>
          <p:cNvPr id="5" name="Group 4">
            <a:extLst>
              <a:ext uri="{FF2B5EF4-FFF2-40B4-BE49-F238E27FC236}">
                <a16:creationId xmlns:a16="http://schemas.microsoft.com/office/drawing/2014/main" id="{95322326-C6E4-B009-BBAE-52B2B7B2F77C}"/>
              </a:ext>
            </a:extLst>
          </p:cNvPr>
          <p:cNvGrpSpPr/>
          <p:nvPr userDrawn="1"/>
        </p:nvGrpSpPr>
        <p:grpSpPr>
          <a:xfrm>
            <a:off x="9846966" y="6373968"/>
            <a:ext cx="2640892" cy="457138"/>
            <a:chOff x="245766" y="6272744"/>
            <a:chExt cx="2640892" cy="457138"/>
          </a:xfrm>
        </p:grpSpPr>
        <p:sp>
          <p:nvSpPr>
            <p:cNvPr id="6" name="Google Shape;166;p25">
              <a:extLst>
                <a:ext uri="{FF2B5EF4-FFF2-40B4-BE49-F238E27FC236}">
                  <a16:creationId xmlns:a16="http://schemas.microsoft.com/office/drawing/2014/main" id="{FEA78982-1151-83A0-AD44-D9A31E5C012E}"/>
                </a:ext>
              </a:extLst>
            </p:cNvPr>
            <p:cNvSpPr txBox="1"/>
            <p:nvPr/>
          </p:nvSpPr>
          <p:spPr>
            <a:xfrm>
              <a:off x="1393247" y="6272744"/>
              <a:ext cx="1493411" cy="457138"/>
            </a:xfrm>
            <a:prstGeom prst="rect">
              <a:avLst/>
            </a:prstGeom>
            <a:noFill/>
            <a:ln>
              <a:noFill/>
            </a:ln>
          </p:spPr>
          <p:txBody>
            <a:bodyPr spcFirstLastPara="1" wrap="square" lIns="121900" tIns="60933" rIns="121900" bIns="60933" anchor="t" anchorCtr="0">
              <a:noAutofit/>
            </a:bodyPr>
            <a:lstStyle/>
            <a:p>
              <a:pPr defTabSz="1219170"/>
              <a:r>
                <a:rPr lang="en" sz="1800" b="0">
                  <a:solidFill>
                    <a:schemeClr val="bg1"/>
                  </a:solidFill>
                  <a:latin typeface="Open Sans" panose="020B0606030504020204" pitchFamily="34" charset="0"/>
                  <a:ea typeface="Open Sans" panose="020B0606030504020204" pitchFamily="34" charset="0"/>
                  <a:cs typeface="Open Sans" panose="020B0606030504020204" pitchFamily="34" charset="0"/>
                  <a:sym typeface="Century Gothic"/>
                </a:rPr>
                <a:t>:  </a:t>
              </a:r>
              <a:r>
                <a:rPr lang="en" sz="1800" b="0">
                  <a:solidFill>
                    <a:schemeClr val="bg1"/>
                  </a:solidFill>
                  <a:latin typeface="Open Sans" panose="020B0606030504020204" pitchFamily="34" charset="0"/>
                  <a:ea typeface="Open Sans" panose="020B0606030504020204" pitchFamily="34" charset="0"/>
                  <a:cs typeface="Open Sans" panose="020B0606030504020204" pitchFamily="34" charset="0"/>
                  <a:sym typeface="Work Sans"/>
                </a:rPr>
                <a:t>ASUR</a:t>
              </a:r>
              <a:endParaRPr sz="1800" b="0">
                <a:solidFill>
                  <a:schemeClr val="bg1"/>
                </a:solidFill>
                <a:latin typeface="Open Sans" panose="020B0606030504020204" pitchFamily="34" charset="0"/>
                <a:ea typeface="Open Sans" panose="020B0606030504020204" pitchFamily="34" charset="0"/>
                <a:cs typeface="Open Sans" panose="020B0606030504020204" pitchFamily="34" charset="0"/>
                <a:sym typeface="Work Sans"/>
              </a:endParaRPr>
            </a:p>
          </p:txBody>
        </p:sp>
        <p:pic>
          <p:nvPicPr>
            <p:cNvPr id="7" name="Picture 4" descr="Nasdaq logo in transparent PNG and vectorized SVG formats">
              <a:extLst>
                <a:ext uri="{FF2B5EF4-FFF2-40B4-BE49-F238E27FC236}">
                  <a16:creationId xmlns:a16="http://schemas.microsoft.com/office/drawing/2014/main" id="{DCCFDCB7-1C03-88A5-F836-8FE2EF1D9487}"/>
                </a:ext>
              </a:extLst>
            </p:cNvPr>
            <p:cNvPicPr>
              <a:picLocks noChangeAspect="1" noChangeArrowheads="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45766" y="6272744"/>
              <a:ext cx="1237129" cy="351003"/>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 Placeholder 16">
            <a:extLst>
              <a:ext uri="{FF2B5EF4-FFF2-40B4-BE49-F238E27FC236}">
                <a16:creationId xmlns:a16="http://schemas.microsoft.com/office/drawing/2014/main" id="{AF4FAF33-FE2C-818F-A788-27D759CC6BC2}"/>
              </a:ext>
            </a:extLst>
          </p:cNvPr>
          <p:cNvSpPr>
            <a:spLocks noGrp="1"/>
          </p:cNvSpPr>
          <p:nvPr>
            <p:ph type="body" sz="quarter" idx="14" hasCustomPrompt="1"/>
          </p:nvPr>
        </p:nvSpPr>
        <p:spPr>
          <a:xfrm>
            <a:off x="865240" y="2110297"/>
            <a:ext cx="8372169" cy="430855"/>
          </a:xfrm>
        </p:spPr>
        <p:txBody>
          <a:bodyPr lIns="0" anchor="ctr">
            <a:noAutofit/>
          </a:bodyPr>
          <a:lstStyle>
            <a:lvl1pPr marL="0" indent="0" algn="l">
              <a:buNone/>
              <a:defRPr sz="140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stStyle>
          <a:p>
            <a:pPr lvl="0"/>
            <a:r>
              <a:rPr lang="en-US"/>
              <a:t>Access to Capital. Staying Compliant. Managing Talent.</a:t>
            </a:r>
          </a:p>
        </p:txBody>
      </p:sp>
      <p:sp>
        <p:nvSpPr>
          <p:cNvPr id="9" name="Title 1">
            <a:extLst>
              <a:ext uri="{FF2B5EF4-FFF2-40B4-BE49-F238E27FC236}">
                <a16:creationId xmlns:a16="http://schemas.microsoft.com/office/drawing/2014/main" id="{6990B611-6C46-3586-C35D-2178128C1C7D}"/>
              </a:ext>
            </a:extLst>
          </p:cNvPr>
          <p:cNvSpPr>
            <a:spLocks noGrp="1"/>
          </p:cNvSpPr>
          <p:nvPr>
            <p:ph type="title" hasCustomPrompt="1"/>
          </p:nvPr>
        </p:nvSpPr>
        <p:spPr>
          <a:xfrm>
            <a:off x="865240" y="1463040"/>
            <a:ext cx="8372169" cy="647257"/>
          </a:xfrm>
        </p:spPr>
        <p:txBody>
          <a:bodyPr lIns="0"/>
          <a:lstStyle>
            <a:lvl1pPr algn="l">
              <a:defRPr>
                <a:solidFill>
                  <a:schemeClr val="accent3"/>
                </a:solidFill>
              </a:defRPr>
            </a:lvl1pPr>
          </a:lstStyle>
          <a:p>
            <a:r>
              <a:rPr lang="en-US"/>
              <a:t>Presentation Title</a:t>
            </a:r>
          </a:p>
        </p:txBody>
      </p:sp>
      <p:pic>
        <p:nvPicPr>
          <p:cNvPr id="10" name="Picture 9" descr="A white letter on a black background&#10;&#10;Description automatically generated">
            <a:extLst>
              <a:ext uri="{FF2B5EF4-FFF2-40B4-BE49-F238E27FC236}">
                <a16:creationId xmlns:a16="http://schemas.microsoft.com/office/drawing/2014/main" id="{21BEC7E9-D624-9809-64A2-970C885E105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4400" y="914400"/>
            <a:ext cx="1371600" cy="422910"/>
          </a:xfrm>
          <a:prstGeom prst="rect">
            <a:avLst/>
          </a:prstGeom>
        </p:spPr>
      </p:pic>
    </p:spTree>
    <p:extLst>
      <p:ext uri="{BB962C8B-B14F-4D97-AF65-F5344CB8AC3E}">
        <p14:creationId xmlns:p14="http://schemas.microsoft.com/office/powerpoint/2010/main" val="18083302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ection Break 2">
    <p:bg>
      <p:bgPr>
        <a:solidFill>
          <a:schemeClr val="accent1"/>
        </a:solidFill>
        <a:effectLst/>
      </p:bgPr>
    </p:bg>
    <p:spTree>
      <p:nvGrpSpPr>
        <p:cNvPr id="1" name=""/>
        <p:cNvGrpSpPr/>
        <p:nvPr/>
      </p:nvGrpSpPr>
      <p:grpSpPr>
        <a:xfrm>
          <a:off x="0" y="0"/>
          <a:ext cx="0" cy="0"/>
          <a:chOff x="0" y="0"/>
          <a:chExt cx="0" cy="0"/>
        </a:xfrm>
      </p:grpSpPr>
      <p:pic>
        <p:nvPicPr>
          <p:cNvPr id="12" name="Picture 11" descr="A blue and white logo&#10;&#10;Description automatically generated">
            <a:extLst>
              <a:ext uri="{FF2B5EF4-FFF2-40B4-BE49-F238E27FC236}">
                <a16:creationId xmlns:a16="http://schemas.microsoft.com/office/drawing/2014/main" id="{C34C27B9-4E26-AE7F-966E-394978D027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717" y="0"/>
            <a:ext cx="719176" cy="911567"/>
          </a:xfrm>
          <a:prstGeom prst="rect">
            <a:avLst/>
          </a:prstGeom>
        </p:spPr>
      </p:pic>
      <p:grpSp>
        <p:nvGrpSpPr>
          <p:cNvPr id="9" name="Group 8">
            <a:extLst>
              <a:ext uri="{FF2B5EF4-FFF2-40B4-BE49-F238E27FC236}">
                <a16:creationId xmlns:a16="http://schemas.microsoft.com/office/drawing/2014/main" id="{76B0D9E0-5F39-21C9-8816-3C280BD633E3}"/>
              </a:ext>
            </a:extLst>
          </p:cNvPr>
          <p:cNvGrpSpPr/>
          <p:nvPr userDrawn="1"/>
        </p:nvGrpSpPr>
        <p:grpSpPr>
          <a:xfrm>
            <a:off x="927435" y="375376"/>
            <a:ext cx="7609650" cy="6792340"/>
            <a:chOff x="927434" y="375376"/>
            <a:chExt cx="8201461" cy="7320588"/>
          </a:xfrm>
        </p:grpSpPr>
        <p:grpSp>
          <p:nvGrpSpPr>
            <p:cNvPr id="3" name="Group 2">
              <a:extLst>
                <a:ext uri="{FF2B5EF4-FFF2-40B4-BE49-F238E27FC236}">
                  <a16:creationId xmlns:a16="http://schemas.microsoft.com/office/drawing/2014/main" id="{E420EA41-A910-94F7-6DF1-5A119B8ECC22}"/>
                </a:ext>
              </a:extLst>
            </p:cNvPr>
            <p:cNvGrpSpPr/>
            <p:nvPr userDrawn="1"/>
          </p:nvGrpSpPr>
          <p:grpSpPr>
            <a:xfrm>
              <a:off x="927434" y="375376"/>
              <a:ext cx="8201461" cy="7320588"/>
              <a:chOff x="3828105" y="445187"/>
              <a:chExt cx="7697736" cy="6870965"/>
            </a:xfrm>
          </p:grpSpPr>
          <p:sp>
            <p:nvSpPr>
              <p:cNvPr id="4" name="Freeform: Shape 12">
                <a:extLst>
                  <a:ext uri="{FF2B5EF4-FFF2-40B4-BE49-F238E27FC236}">
                    <a16:creationId xmlns:a16="http://schemas.microsoft.com/office/drawing/2014/main" id="{8830121E-2CB2-E229-52D5-2201F5CDAB30}"/>
                  </a:ext>
                </a:extLst>
              </p:cNvPr>
              <p:cNvSpPr/>
              <p:nvPr userDrawn="1"/>
            </p:nvSpPr>
            <p:spPr>
              <a:xfrm>
                <a:off x="4654875" y="4451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3175" cap="flat">
                <a:solidFill>
                  <a:schemeClr val="accent2">
                    <a:alpha val="38000"/>
                  </a:schemeClr>
                </a:solidFill>
                <a:prstDash val="solid"/>
                <a:miter/>
              </a:ln>
            </p:spPr>
            <p:txBody>
              <a:bodyPr rtlCol="0" anchor="ctr"/>
              <a:lstStyle/>
              <a:p>
                <a:endParaRPr lang="en-US" sz="1350"/>
              </a:p>
            </p:txBody>
          </p:sp>
          <p:sp>
            <p:nvSpPr>
              <p:cNvPr id="5" name="Freeform: Shape 12">
                <a:extLst>
                  <a:ext uri="{FF2B5EF4-FFF2-40B4-BE49-F238E27FC236}">
                    <a16:creationId xmlns:a16="http://schemas.microsoft.com/office/drawing/2014/main" id="{07BBDB87-E4C6-61A0-152C-E5C6F5AC140A}"/>
                  </a:ext>
                </a:extLst>
              </p:cNvPr>
              <p:cNvSpPr/>
              <p:nvPr userDrawn="1"/>
            </p:nvSpPr>
            <p:spPr>
              <a:xfrm>
                <a:off x="4807275" y="5975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3175" cap="flat">
                <a:solidFill>
                  <a:schemeClr val="accent2">
                    <a:alpha val="38000"/>
                  </a:schemeClr>
                </a:solidFill>
                <a:prstDash val="solid"/>
                <a:miter/>
              </a:ln>
            </p:spPr>
            <p:txBody>
              <a:bodyPr rtlCol="0" anchor="ctr"/>
              <a:lstStyle/>
              <a:p>
                <a:endParaRPr lang="en-US" sz="1350"/>
              </a:p>
            </p:txBody>
          </p:sp>
          <p:sp>
            <p:nvSpPr>
              <p:cNvPr id="8" name="Freeform: Shape 12">
                <a:extLst>
                  <a:ext uri="{FF2B5EF4-FFF2-40B4-BE49-F238E27FC236}">
                    <a16:creationId xmlns:a16="http://schemas.microsoft.com/office/drawing/2014/main" id="{E1A5916F-3848-3F8A-9B65-802B393C2E44}"/>
                  </a:ext>
                </a:extLst>
              </p:cNvPr>
              <p:cNvSpPr/>
              <p:nvPr userDrawn="1"/>
            </p:nvSpPr>
            <p:spPr>
              <a:xfrm>
                <a:off x="3828105" y="525249"/>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3175" cap="flat">
                <a:solidFill>
                  <a:schemeClr val="accent2">
                    <a:alpha val="38000"/>
                  </a:schemeClr>
                </a:solidFill>
                <a:prstDash val="solid"/>
                <a:miter/>
              </a:ln>
            </p:spPr>
            <p:txBody>
              <a:bodyPr rtlCol="0" anchor="ctr"/>
              <a:lstStyle/>
              <a:p>
                <a:endParaRPr lang="en-US" sz="1350"/>
              </a:p>
            </p:txBody>
          </p:sp>
        </p:grpSp>
        <p:grpSp>
          <p:nvGrpSpPr>
            <p:cNvPr id="2" name="Group 1">
              <a:extLst>
                <a:ext uri="{FF2B5EF4-FFF2-40B4-BE49-F238E27FC236}">
                  <a16:creationId xmlns:a16="http://schemas.microsoft.com/office/drawing/2014/main" id="{B92E968A-64EB-4055-9FFA-D8F9D65F9C4F}"/>
                </a:ext>
              </a:extLst>
            </p:cNvPr>
            <p:cNvGrpSpPr/>
            <p:nvPr userDrawn="1"/>
          </p:nvGrpSpPr>
          <p:grpSpPr>
            <a:xfrm>
              <a:off x="1598518" y="960813"/>
              <a:ext cx="5757812" cy="5804855"/>
              <a:chOff x="1940769" y="2986995"/>
              <a:chExt cx="1203369" cy="1213201"/>
            </a:xfrm>
          </p:grpSpPr>
          <p:sp>
            <p:nvSpPr>
              <p:cNvPr id="10" name="Teardrop 9">
                <a:extLst>
                  <a:ext uri="{FF2B5EF4-FFF2-40B4-BE49-F238E27FC236}">
                    <a16:creationId xmlns:a16="http://schemas.microsoft.com/office/drawing/2014/main" id="{309B0041-2B84-865C-29E1-9CD84D938280}"/>
                  </a:ext>
                </a:extLst>
              </p:cNvPr>
              <p:cNvSpPr/>
              <p:nvPr userDrawn="1"/>
            </p:nvSpPr>
            <p:spPr>
              <a:xfrm rot="5400000">
                <a:off x="1940769" y="2986995"/>
                <a:ext cx="1050969" cy="1050969"/>
              </a:xfrm>
              <a:prstGeom prst="teardrop">
                <a:avLst/>
              </a:prstGeom>
              <a:solidFill>
                <a:schemeClr val="accent2">
                  <a:alpha val="5574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Teardrop 14">
                <a:extLst>
                  <a:ext uri="{FF2B5EF4-FFF2-40B4-BE49-F238E27FC236}">
                    <a16:creationId xmlns:a16="http://schemas.microsoft.com/office/drawing/2014/main" id="{88A14D0E-D7C4-65B2-FAFD-5C394C95FA30}"/>
                  </a:ext>
                </a:extLst>
              </p:cNvPr>
              <p:cNvSpPr/>
              <p:nvPr userDrawn="1"/>
            </p:nvSpPr>
            <p:spPr>
              <a:xfrm rot="5400000">
                <a:off x="2093169" y="3149227"/>
                <a:ext cx="1050969" cy="1050969"/>
              </a:xfrm>
              <a:prstGeom prst="teardrop">
                <a:avLst/>
              </a:prstGeom>
              <a:solidFill>
                <a:schemeClr val="accent2">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grpSp>
      <p:sp>
        <p:nvSpPr>
          <p:cNvPr id="7" name="Slide Number Placeholder 5">
            <a:extLst>
              <a:ext uri="{FF2B5EF4-FFF2-40B4-BE49-F238E27FC236}">
                <a16:creationId xmlns:a16="http://schemas.microsoft.com/office/drawing/2014/main" id="{6A5B6517-6252-91D0-C077-7E104E0B5995}"/>
              </a:ext>
            </a:extLst>
          </p:cNvPr>
          <p:cNvSpPr>
            <a:spLocks noGrp="1"/>
          </p:cNvSpPr>
          <p:nvPr>
            <p:ph type="sldNum" sz="quarter" idx="4"/>
          </p:nvPr>
        </p:nvSpPr>
        <p:spPr>
          <a:xfrm>
            <a:off x="9342120" y="6356350"/>
            <a:ext cx="2743200" cy="365125"/>
          </a:xfrm>
          <a:prstGeom prst="rect">
            <a:avLst/>
          </a:prstGeom>
        </p:spPr>
        <p:txBody>
          <a:bodyPr vert="horz" lIns="91440" tIns="45720" rIns="91440" bIns="45720" rtlCol="0" anchor="ctr"/>
          <a:lstStyle>
            <a:lvl1pPr algn="r">
              <a:defRPr sz="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9351F8F8-671E-4936-9348-438055DD13B4}" type="slidenum">
              <a:rPr lang="en-IN" smtClean="0"/>
              <a:pPr/>
              <a:t>‹#›</a:t>
            </a:fld>
            <a:endParaRPr lang="en-IN"/>
          </a:p>
        </p:txBody>
      </p:sp>
      <p:sp>
        <p:nvSpPr>
          <p:cNvPr id="6" name="Text Placeholder 23">
            <a:extLst>
              <a:ext uri="{FF2B5EF4-FFF2-40B4-BE49-F238E27FC236}">
                <a16:creationId xmlns:a16="http://schemas.microsoft.com/office/drawing/2014/main" id="{837E20C7-4798-DBDD-FD64-8993CCDBD97B}"/>
              </a:ext>
            </a:extLst>
          </p:cNvPr>
          <p:cNvSpPr>
            <a:spLocks noGrp="1"/>
          </p:cNvSpPr>
          <p:nvPr userDrawn="1">
            <p:ph type="body" sz="quarter" idx="12"/>
          </p:nvPr>
        </p:nvSpPr>
        <p:spPr>
          <a:xfrm>
            <a:off x="3308729" y="4096048"/>
            <a:ext cx="8065985" cy="544778"/>
          </a:xfrm>
        </p:spPr>
        <p:txBody>
          <a:bodyPr anchor="ctr">
            <a:noAutofit/>
          </a:bodyPr>
          <a:lstStyle>
            <a:lvl1pPr marL="0" indent="0" algn="l">
              <a:buNone/>
              <a:defRPr sz="3200" b="0">
                <a:solidFill>
                  <a:schemeClr val="accent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 text styles</a:t>
            </a:r>
          </a:p>
        </p:txBody>
      </p:sp>
      <p:sp>
        <p:nvSpPr>
          <p:cNvPr id="14" name="Title 13">
            <a:extLst>
              <a:ext uri="{FF2B5EF4-FFF2-40B4-BE49-F238E27FC236}">
                <a16:creationId xmlns:a16="http://schemas.microsoft.com/office/drawing/2014/main" id="{A97373FF-A268-FAFF-F445-A0CE9B9D2C5A}"/>
              </a:ext>
            </a:extLst>
          </p:cNvPr>
          <p:cNvSpPr>
            <a:spLocks noGrp="1"/>
          </p:cNvSpPr>
          <p:nvPr>
            <p:ph type="title"/>
          </p:nvPr>
        </p:nvSpPr>
        <p:spPr>
          <a:xfrm>
            <a:off x="3308729" y="2984700"/>
            <a:ext cx="8065986" cy="1050970"/>
          </a:xfrm>
        </p:spPr>
        <p:txBody>
          <a:bodyPr/>
          <a:lstStyle>
            <a:lvl1pPr>
              <a:defRPr>
                <a:solidFill>
                  <a:schemeClr val="accent3"/>
                </a:solidFill>
              </a:defRPr>
            </a:lvl1pPr>
          </a:lstStyle>
          <a:p>
            <a:r>
              <a:rPr lang="en-US"/>
              <a:t>Click to edit Master title style</a:t>
            </a:r>
          </a:p>
        </p:txBody>
      </p:sp>
    </p:spTree>
    <p:extLst>
      <p:ext uri="{BB962C8B-B14F-4D97-AF65-F5344CB8AC3E}">
        <p14:creationId xmlns:p14="http://schemas.microsoft.com/office/powerpoint/2010/main" val="10576685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Break 3">
    <p:bg>
      <p:bgPr>
        <a:solidFill>
          <a:schemeClr val="accent5"/>
        </a:solidFill>
        <a:effectLst/>
      </p:bgPr>
    </p:bg>
    <p:spTree>
      <p:nvGrpSpPr>
        <p:cNvPr id="1" name=""/>
        <p:cNvGrpSpPr/>
        <p:nvPr/>
      </p:nvGrpSpPr>
      <p:grpSpPr>
        <a:xfrm>
          <a:off x="0" y="0"/>
          <a:ext cx="0" cy="0"/>
          <a:chOff x="0" y="0"/>
          <a:chExt cx="0" cy="0"/>
        </a:xfrm>
      </p:grpSpPr>
      <p:pic>
        <p:nvPicPr>
          <p:cNvPr id="16" name="Picture 15" descr="A blue and white logo&#10;&#10;Description automatically generated">
            <a:extLst>
              <a:ext uri="{FF2B5EF4-FFF2-40B4-BE49-F238E27FC236}">
                <a16:creationId xmlns:a16="http://schemas.microsoft.com/office/drawing/2014/main" id="{B45B6967-FB3C-6E55-A600-17368A3610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5473" y="0"/>
            <a:ext cx="719176" cy="911567"/>
          </a:xfrm>
          <a:prstGeom prst="rect">
            <a:avLst/>
          </a:prstGeom>
        </p:spPr>
      </p:pic>
      <p:grpSp>
        <p:nvGrpSpPr>
          <p:cNvPr id="9" name="Group 8">
            <a:extLst>
              <a:ext uri="{FF2B5EF4-FFF2-40B4-BE49-F238E27FC236}">
                <a16:creationId xmlns:a16="http://schemas.microsoft.com/office/drawing/2014/main" id="{76B0D9E0-5F39-21C9-8816-3C280BD633E3}"/>
              </a:ext>
            </a:extLst>
          </p:cNvPr>
          <p:cNvGrpSpPr/>
          <p:nvPr userDrawn="1"/>
        </p:nvGrpSpPr>
        <p:grpSpPr>
          <a:xfrm>
            <a:off x="927435" y="375376"/>
            <a:ext cx="7609650" cy="6792340"/>
            <a:chOff x="927434" y="375376"/>
            <a:chExt cx="8201461" cy="7320588"/>
          </a:xfrm>
        </p:grpSpPr>
        <p:grpSp>
          <p:nvGrpSpPr>
            <p:cNvPr id="3" name="Group 2">
              <a:extLst>
                <a:ext uri="{FF2B5EF4-FFF2-40B4-BE49-F238E27FC236}">
                  <a16:creationId xmlns:a16="http://schemas.microsoft.com/office/drawing/2014/main" id="{E420EA41-A910-94F7-6DF1-5A119B8ECC22}"/>
                </a:ext>
              </a:extLst>
            </p:cNvPr>
            <p:cNvGrpSpPr/>
            <p:nvPr userDrawn="1"/>
          </p:nvGrpSpPr>
          <p:grpSpPr>
            <a:xfrm>
              <a:off x="927434" y="375376"/>
              <a:ext cx="8201461" cy="7320588"/>
              <a:chOff x="3828105" y="445187"/>
              <a:chExt cx="7697736" cy="6870965"/>
            </a:xfrm>
          </p:grpSpPr>
          <p:sp>
            <p:nvSpPr>
              <p:cNvPr id="4" name="Freeform: Shape 12">
                <a:extLst>
                  <a:ext uri="{FF2B5EF4-FFF2-40B4-BE49-F238E27FC236}">
                    <a16:creationId xmlns:a16="http://schemas.microsoft.com/office/drawing/2014/main" id="{8830121E-2CB2-E229-52D5-2201F5CDAB30}"/>
                  </a:ext>
                </a:extLst>
              </p:cNvPr>
              <p:cNvSpPr/>
              <p:nvPr userDrawn="1"/>
            </p:nvSpPr>
            <p:spPr>
              <a:xfrm>
                <a:off x="4654875" y="4451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3175" cap="flat">
                <a:solidFill>
                  <a:schemeClr val="accent3">
                    <a:alpha val="38000"/>
                  </a:schemeClr>
                </a:solidFill>
                <a:prstDash val="solid"/>
                <a:miter/>
              </a:ln>
            </p:spPr>
            <p:txBody>
              <a:bodyPr rtlCol="0" anchor="ctr"/>
              <a:lstStyle/>
              <a:p>
                <a:endParaRPr lang="en-US" sz="1350"/>
              </a:p>
            </p:txBody>
          </p:sp>
          <p:sp>
            <p:nvSpPr>
              <p:cNvPr id="5" name="Freeform: Shape 12">
                <a:extLst>
                  <a:ext uri="{FF2B5EF4-FFF2-40B4-BE49-F238E27FC236}">
                    <a16:creationId xmlns:a16="http://schemas.microsoft.com/office/drawing/2014/main" id="{07BBDB87-E4C6-61A0-152C-E5C6F5AC140A}"/>
                  </a:ext>
                </a:extLst>
              </p:cNvPr>
              <p:cNvSpPr/>
              <p:nvPr userDrawn="1"/>
            </p:nvSpPr>
            <p:spPr>
              <a:xfrm>
                <a:off x="4807275" y="5975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3175" cap="flat">
                <a:solidFill>
                  <a:schemeClr val="accent3">
                    <a:alpha val="38000"/>
                  </a:schemeClr>
                </a:solidFill>
                <a:prstDash val="solid"/>
                <a:miter/>
              </a:ln>
            </p:spPr>
            <p:txBody>
              <a:bodyPr rtlCol="0" anchor="ctr"/>
              <a:lstStyle/>
              <a:p>
                <a:endParaRPr lang="en-US" sz="1350"/>
              </a:p>
            </p:txBody>
          </p:sp>
          <p:sp>
            <p:nvSpPr>
              <p:cNvPr id="8" name="Freeform: Shape 12">
                <a:extLst>
                  <a:ext uri="{FF2B5EF4-FFF2-40B4-BE49-F238E27FC236}">
                    <a16:creationId xmlns:a16="http://schemas.microsoft.com/office/drawing/2014/main" id="{E1A5916F-3848-3F8A-9B65-802B393C2E44}"/>
                  </a:ext>
                </a:extLst>
              </p:cNvPr>
              <p:cNvSpPr/>
              <p:nvPr userDrawn="1"/>
            </p:nvSpPr>
            <p:spPr>
              <a:xfrm>
                <a:off x="3828105" y="525249"/>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3175" cap="flat">
                <a:solidFill>
                  <a:schemeClr val="accent3">
                    <a:alpha val="38000"/>
                  </a:schemeClr>
                </a:solidFill>
                <a:prstDash val="solid"/>
                <a:miter/>
              </a:ln>
            </p:spPr>
            <p:txBody>
              <a:bodyPr rtlCol="0" anchor="ctr"/>
              <a:lstStyle/>
              <a:p>
                <a:endParaRPr lang="en-US" sz="1350"/>
              </a:p>
            </p:txBody>
          </p:sp>
        </p:grpSp>
        <p:grpSp>
          <p:nvGrpSpPr>
            <p:cNvPr id="2" name="Group 1">
              <a:extLst>
                <a:ext uri="{FF2B5EF4-FFF2-40B4-BE49-F238E27FC236}">
                  <a16:creationId xmlns:a16="http://schemas.microsoft.com/office/drawing/2014/main" id="{B92E968A-64EB-4055-9FFA-D8F9D65F9C4F}"/>
                </a:ext>
              </a:extLst>
            </p:cNvPr>
            <p:cNvGrpSpPr/>
            <p:nvPr userDrawn="1"/>
          </p:nvGrpSpPr>
          <p:grpSpPr>
            <a:xfrm>
              <a:off x="1598518" y="960813"/>
              <a:ext cx="5757812" cy="5804855"/>
              <a:chOff x="1940769" y="2986995"/>
              <a:chExt cx="1203369" cy="1213201"/>
            </a:xfrm>
          </p:grpSpPr>
          <p:sp>
            <p:nvSpPr>
              <p:cNvPr id="10" name="Teardrop 9">
                <a:extLst>
                  <a:ext uri="{FF2B5EF4-FFF2-40B4-BE49-F238E27FC236}">
                    <a16:creationId xmlns:a16="http://schemas.microsoft.com/office/drawing/2014/main" id="{309B0041-2B84-865C-29E1-9CD84D938280}"/>
                  </a:ext>
                </a:extLst>
              </p:cNvPr>
              <p:cNvSpPr/>
              <p:nvPr userDrawn="1"/>
            </p:nvSpPr>
            <p:spPr>
              <a:xfrm rot="5400000">
                <a:off x="1940769" y="2986995"/>
                <a:ext cx="1050969" cy="1050969"/>
              </a:xfrm>
              <a:prstGeom prst="teardrop">
                <a:avLst/>
              </a:prstGeom>
              <a:solidFill>
                <a:schemeClr val="accent1">
                  <a:alpha val="7605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Teardrop 14">
                <a:extLst>
                  <a:ext uri="{FF2B5EF4-FFF2-40B4-BE49-F238E27FC236}">
                    <a16:creationId xmlns:a16="http://schemas.microsoft.com/office/drawing/2014/main" id="{88A14D0E-D7C4-65B2-FAFD-5C394C95FA30}"/>
                  </a:ext>
                </a:extLst>
              </p:cNvPr>
              <p:cNvSpPr/>
              <p:nvPr userDrawn="1"/>
            </p:nvSpPr>
            <p:spPr>
              <a:xfrm rot="5400000">
                <a:off x="2093169" y="3149227"/>
                <a:ext cx="1050969" cy="1050969"/>
              </a:xfrm>
              <a:prstGeom prst="teardrop">
                <a:avLst/>
              </a:prstGeom>
              <a:solidFill>
                <a:schemeClr val="accent1">
                  <a:alpha val="7605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grpSp>
      <p:sp>
        <p:nvSpPr>
          <p:cNvPr id="7" name="Slide Number Placeholder 5">
            <a:extLst>
              <a:ext uri="{FF2B5EF4-FFF2-40B4-BE49-F238E27FC236}">
                <a16:creationId xmlns:a16="http://schemas.microsoft.com/office/drawing/2014/main" id="{6A5B6517-6252-91D0-C077-7E104E0B5995}"/>
              </a:ext>
            </a:extLst>
          </p:cNvPr>
          <p:cNvSpPr>
            <a:spLocks noGrp="1"/>
          </p:cNvSpPr>
          <p:nvPr>
            <p:ph type="sldNum" sz="quarter" idx="4"/>
          </p:nvPr>
        </p:nvSpPr>
        <p:spPr>
          <a:xfrm>
            <a:off x="9342120" y="6356350"/>
            <a:ext cx="2743200" cy="365125"/>
          </a:xfrm>
          <a:prstGeom prst="rect">
            <a:avLst/>
          </a:prstGeom>
        </p:spPr>
        <p:txBody>
          <a:bodyPr vert="horz" lIns="91440" tIns="45720" rIns="91440" bIns="45720" rtlCol="0" anchor="ctr"/>
          <a:lstStyle>
            <a:lvl1pPr algn="r">
              <a:defRPr sz="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9351F8F8-671E-4936-9348-438055DD13B4}" type="slidenum">
              <a:rPr lang="en-IN" smtClean="0"/>
              <a:pPr/>
              <a:t>‹#›</a:t>
            </a:fld>
            <a:endParaRPr lang="en-IN"/>
          </a:p>
        </p:txBody>
      </p:sp>
      <p:sp>
        <p:nvSpPr>
          <p:cNvPr id="6" name="Text Placeholder 23">
            <a:extLst>
              <a:ext uri="{FF2B5EF4-FFF2-40B4-BE49-F238E27FC236}">
                <a16:creationId xmlns:a16="http://schemas.microsoft.com/office/drawing/2014/main" id="{837E20C7-4798-DBDD-FD64-8993CCDBD97B}"/>
              </a:ext>
            </a:extLst>
          </p:cNvPr>
          <p:cNvSpPr>
            <a:spLocks noGrp="1"/>
          </p:cNvSpPr>
          <p:nvPr userDrawn="1">
            <p:ph type="body" sz="quarter" idx="12"/>
          </p:nvPr>
        </p:nvSpPr>
        <p:spPr>
          <a:xfrm>
            <a:off x="3308729" y="4096048"/>
            <a:ext cx="8065985" cy="544778"/>
          </a:xfrm>
        </p:spPr>
        <p:txBody>
          <a:bodyPr anchor="ctr">
            <a:noAutofit/>
          </a:bodyPr>
          <a:lstStyle>
            <a:lvl1pPr marL="0" indent="0" algn="l">
              <a:buNone/>
              <a:defRPr sz="32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 text styles</a:t>
            </a:r>
          </a:p>
        </p:txBody>
      </p:sp>
      <p:sp>
        <p:nvSpPr>
          <p:cNvPr id="14" name="Title 13">
            <a:extLst>
              <a:ext uri="{FF2B5EF4-FFF2-40B4-BE49-F238E27FC236}">
                <a16:creationId xmlns:a16="http://schemas.microsoft.com/office/drawing/2014/main" id="{A97373FF-A268-FAFF-F445-A0CE9B9D2C5A}"/>
              </a:ext>
            </a:extLst>
          </p:cNvPr>
          <p:cNvSpPr>
            <a:spLocks noGrp="1"/>
          </p:cNvSpPr>
          <p:nvPr>
            <p:ph type="title"/>
          </p:nvPr>
        </p:nvSpPr>
        <p:spPr>
          <a:xfrm>
            <a:off x="3308729" y="2984700"/>
            <a:ext cx="8065986" cy="1050970"/>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8107913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Break 4">
    <p:bg>
      <p:bgPr>
        <a:solidFill>
          <a:schemeClr val="accent6"/>
        </a:solidFill>
        <a:effectLst/>
      </p:bgPr>
    </p:bg>
    <p:spTree>
      <p:nvGrpSpPr>
        <p:cNvPr id="1" name=""/>
        <p:cNvGrpSpPr/>
        <p:nvPr/>
      </p:nvGrpSpPr>
      <p:grpSpPr>
        <a:xfrm>
          <a:off x="0" y="0"/>
          <a:ext cx="0" cy="0"/>
          <a:chOff x="0" y="0"/>
          <a:chExt cx="0" cy="0"/>
        </a:xfrm>
      </p:grpSpPr>
      <p:pic>
        <p:nvPicPr>
          <p:cNvPr id="12" name="Picture 11" descr="A blue and white logo&#10;&#10;Description automatically generated">
            <a:extLst>
              <a:ext uri="{FF2B5EF4-FFF2-40B4-BE49-F238E27FC236}">
                <a16:creationId xmlns:a16="http://schemas.microsoft.com/office/drawing/2014/main" id="{C34C27B9-4E26-AE7F-966E-394978D027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717" y="0"/>
            <a:ext cx="719176" cy="911567"/>
          </a:xfrm>
          <a:prstGeom prst="rect">
            <a:avLst/>
          </a:prstGeom>
        </p:spPr>
      </p:pic>
      <p:grpSp>
        <p:nvGrpSpPr>
          <p:cNvPr id="9" name="Group 8">
            <a:extLst>
              <a:ext uri="{FF2B5EF4-FFF2-40B4-BE49-F238E27FC236}">
                <a16:creationId xmlns:a16="http://schemas.microsoft.com/office/drawing/2014/main" id="{76B0D9E0-5F39-21C9-8816-3C280BD633E3}"/>
              </a:ext>
            </a:extLst>
          </p:cNvPr>
          <p:cNvGrpSpPr/>
          <p:nvPr userDrawn="1"/>
        </p:nvGrpSpPr>
        <p:grpSpPr>
          <a:xfrm>
            <a:off x="927435" y="375376"/>
            <a:ext cx="7609650" cy="6792340"/>
            <a:chOff x="927434" y="375376"/>
            <a:chExt cx="8201461" cy="7320588"/>
          </a:xfrm>
        </p:grpSpPr>
        <p:grpSp>
          <p:nvGrpSpPr>
            <p:cNvPr id="3" name="Group 2">
              <a:extLst>
                <a:ext uri="{FF2B5EF4-FFF2-40B4-BE49-F238E27FC236}">
                  <a16:creationId xmlns:a16="http://schemas.microsoft.com/office/drawing/2014/main" id="{E420EA41-A910-94F7-6DF1-5A119B8ECC22}"/>
                </a:ext>
              </a:extLst>
            </p:cNvPr>
            <p:cNvGrpSpPr/>
            <p:nvPr userDrawn="1"/>
          </p:nvGrpSpPr>
          <p:grpSpPr>
            <a:xfrm>
              <a:off x="927434" y="375376"/>
              <a:ext cx="8201461" cy="7320588"/>
              <a:chOff x="3828105" y="445187"/>
              <a:chExt cx="7697736" cy="6870965"/>
            </a:xfrm>
          </p:grpSpPr>
          <p:sp>
            <p:nvSpPr>
              <p:cNvPr id="4" name="Freeform: Shape 12">
                <a:extLst>
                  <a:ext uri="{FF2B5EF4-FFF2-40B4-BE49-F238E27FC236}">
                    <a16:creationId xmlns:a16="http://schemas.microsoft.com/office/drawing/2014/main" id="{8830121E-2CB2-E229-52D5-2201F5CDAB30}"/>
                  </a:ext>
                </a:extLst>
              </p:cNvPr>
              <p:cNvSpPr/>
              <p:nvPr userDrawn="1"/>
            </p:nvSpPr>
            <p:spPr>
              <a:xfrm>
                <a:off x="4654875" y="4451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3175" cap="flat">
                <a:solidFill>
                  <a:schemeClr val="accent3">
                    <a:alpha val="38000"/>
                  </a:schemeClr>
                </a:solidFill>
                <a:prstDash val="solid"/>
                <a:miter/>
              </a:ln>
            </p:spPr>
            <p:txBody>
              <a:bodyPr rtlCol="0" anchor="ctr"/>
              <a:lstStyle/>
              <a:p>
                <a:endParaRPr lang="en-US" sz="1350"/>
              </a:p>
            </p:txBody>
          </p:sp>
          <p:sp>
            <p:nvSpPr>
              <p:cNvPr id="5" name="Freeform: Shape 12">
                <a:extLst>
                  <a:ext uri="{FF2B5EF4-FFF2-40B4-BE49-F238E27FC236}">
                    <a16:creationId xmlns:a16="http://schemas.microsoft.com/office/drawing/2014/main" id="{07BBDB87-E4C6-61A0-152C-E5C6F5AC140A}"/>
                  </a:ext>
                </a:extLst>
              </p:cNvPr>
              <p:cNvSpPr/>
              <p:nvPr userDrawn="1"/>
            </p:nvSpPr>
            <p:spPr>
              <a:xfrm>
                <a:off x="4807275" y="5975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3175" cap="flat">
                <a:solidFill>
                  <a:schemeClr val="accent3">
                    <a:alpha val="38000"/>
                  </a:schemeClr>
                </a:solidFill>
                <a:prstDash val="solid"/>
                <a:miter/>
              </a:ln>
            </p:spPr>
            <p:txBody>
              <a:bodyPr rtlCol="0" anchor="ctr"/>
              <a:lstStyle/>
              <a:p>
                <a:endParaRPr lang="en-US" sz="1350"/>
              </a:p>
            </p:txBody>
          </p:sp>
          <p:sp>
            <p:nvSpPr>
              <p:cNvPr id="8" name="Freeform: Shape 12">
                <a:extLst>
                  <a:ext uri="{FF2B5EF4-FFF2-40B4-BE49-F238E27FC236}">
                    <a16:creationId xmlns:a16="http://schemas.microsoft.com/office/drawing/2014/main" id="{E1A5916F-3848-3F8A-9B65-802B393C2E44}"/>
                  </a:ext>
                </a:extLst>
              </p:cNvPr>
              <p:cNvSpPr/>
              <p:nvPr userDrawn="1"/>
            </p:nvSpPr>
            <p:spPr>
              <a:xfrm>
                <a:off x="3828105" y="525249"/>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3175" cap="flat">
                <a:solidFill>
                  <a:schemeClr val="accent3">
                    <a:alpha val="38000"/>
                  </a:schemeClr>
                </a:solidFill>
                <a:prstDash val="solid"/>
                <a:miter/>
              </a:ln>
            </p:spPr>
            <p:txBody>
              <a:bodyPr rtlCol="0" anchor="ctr"/>
              <a:lstStyle/>
              <a:p>
                <a:endParaRPr lang="en-US" sz="1350"/>
              </a:p>
            </p:txBody>
          </p:sp>
        </p:grpSp>
        <p:grpSp>
          <p:nvGrpSpPr>
            <p:cNvPr id="2" name="Group 1">
              <a:extLst>
                <a:ext uri="{FF2B5EF4-FFF2-40B4-BE49-F238E27FC236}">
                  <a16:creationId xmlns:a16="http://schemas.microsoft.com/office/drawing/2014/main" id="{B92E968A-64EB-4055-9FFA-D8F9D65F9C4F}"/>
                </a:ext>
              </a:extLst>
            </p:cNvPr>
            <p:cNvGrpSpPr/>
            <p:nvPr userDrawn="1"/>
          </p:nvGrpSpPr>
          <p:grpSpPr>
            <a:xfrm>
              <a:off x="1598518" y="960813"/>
              <a:ext cx="5757812" cy="5804855"/>
              <a:chOff x="1940769" y="2986995"/>
              <a:chExt cx="1203369" cy="1213201"/>
            </a:xfrm>
          </p:grpSpPr>
          <p:sp>
            <p:nvSpPr>
              <p:cNvPr id="10" name="Teardrop 9">
                <a:extLst>
                  <a:ext uri="{FF2B5EF4-FFF2-40B4-BE49-F238E27FC236}">
                    <a16:creationId xmlns:a16="http://schemas.microsoft.com/office/drawing/2014/main" id="{309B0041-2B84-865C-29E1-9CD84D938280}"/>
                  </a:ext>
                </a:extLst>
              </p:cNvPr>
              <p:cNvSpPr/>
              <p:nvPr userDrawn="1"/>
            </p:nvSpPr>
            <p:spPr>
              <a:xfrm rot="5400000">
                <a:off x="1940769" y="2986995"/>
                <a:ext cx="1050969" cy="1050969"/>
              </a:xfrm>
              <a:prstGeom prst="teardrop">
                <a:avLst/>
              </a:prstGeom>
              <a:solidFill>
                <a:schemeClr val="accent3">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Teardrop 14">
                <a:extLst>
                  <a:ext uri="{FF2B5EF4-FFF2-40B4-BE49-F238E27FC236}">
                    <a16:creationId xmlns:a16="http://schemas.microsoft.com/office/drawing/2014/main" id="{88A14D0E-D7C4-65B2-FAFD-5C394C95FA30}"/>
                  </a:ext>
                </a:extLst>
              </p:cNvPr>
              <p:cNvSpPr/>
              <p:nvPr userDrawn="1"/>
            </p:nvSpPr>
            <p:spPr>
              <a:xfrm rot="5400000">
                <a:off x="2093169" y="3149227"/>
                <a:ext cx="1050969" cy="1050969"/>
              </a:xfrm>
              <a:prstGeom prst="teardrop">
                <a:avLst/>
              </a:prstGeom>
              <a:solidFill>
                <a:schemeClr val="accent3">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grpSp>
      <p:sp>
        <p:nvSpPr>
          <p:cNvPr id="7" name="Slide Number Placeholder 5">
            <a:extLst>
              <a:ext uri="{FF2B5EF4-FFF2-40B4-BE49-F238E27FC236}">
                <a16:creationId xmlns:a16="http://schemas.microsoft.com/office/drawing/2014/main" id="{6A5B6517-6252-91D0-C077-7E104E0B5995}"/>
              </a:ext>
            </a:extLst>
          </p:cNvPr>
          <p:cNvSpPr>
            <a:spLocks noGrp="1"/>
          </p:cNvSpPr>
          <p:nvPr>
            <p:ph type="sldNum" sz="quarter" idx="4"/>
          </p:nvPr>
        </p:nvSpPr>
        <p:spPr>
          <a:xfrm>
            <a:off x="9342120" y="6356350"/>
            <a:ext cx="2743200" cy="365125"/>
          </a:xfrm>
          <a:prstGeom prst="rect">
            <a:avLst/>
          </a:prstGeom>
        </p:spPr>
        <p:txBody>
          <a:bodyPr vert="horz" lIns="91440" tIns="45720" rIns="91440" bIns="45720" rtlCol="0" anchor="ctr"/>
          <a:lstStyle>
            <a:lvl1pPr algn="r">
              <a:defRPr sz="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9351F8F8-671E-4936-9348-438055DD13B4}" type="slidenum">
              <a:rPr lang="en-IN" smtClean="0"/>
              <a:pPr/>
              <a:t>‹#›</a:t>
            </a:fld>
            <a:endParaRPr lang="en-IN"/>
          </a:p>
        </p:txBody>
      </p:sp>
      <p:sp>
        <p:nvSpPr>
          <p:cNvPr id="6" name="Text Placeholder 23">
            <a:extLst>
              <a:ext uri="{FF2B5EF4-FFF2-40B4-BE49-F238E27FC236}">
                <a16:creationId xmlns:a16="http://schemas.microsoft.com/office/drawing/2014/main" id="{837E20C7-4798-DBDD-FD64-8993CCDBD97B}"/>
              </a:ext>
            </a:extLst>
          </p:cNvPr>
          <p:cNvSpPr>
            <a:spLocks noGrp="1"/>
          </p:cNvSpPr>
          <p:nvPr userDrawn="1">
            <p:ph type="body" sz="quarter" idx="12"/>
          </p:nvPr>
        </p:nvSpPr>
        <p:spPr>
          <a:xfrm>
            <a:off x="3308729" y="4096048"/>
            <a:ext cx="8065985" cy="544778"/>
          </a:xfrm>
        </p:spPr>
        <p:txBody>
          <a:bodyPr anchor="ctr">
            <a:noAutofit/>
          </a:bodyPr>
          <a:lstStyle>
            <a:lvl1pPr marL="0" indent="0" algn="l">
              <a:buNone/>
              <a:defRPr sz="32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 text styles</a:t>
            </a:r>
          </a:p>
        </p:txBody>
      </p:sp>
      <p:sp>
        <p:nvSpPr>
          <p:cNvPr id="14" name="Title 13">
            <a:extLst>
              <a:ext uri="{FF2B5EF4-FFF2-40B4-BE49-F238E27FC236}">
                <a16:creationId xmlns:a16="http://schemas.microsoft.com/office/drawing/2014/main" id="{A97373FF-A268-FAFF-F445-A0CE9B9D2C5A}"/>
              </a:ext>
            </a:extLst>
          </p:cNvPr>
          <p:cNvSpPr>
            <a:spLocks noGrp="1"/>
          </p:cNvSpPr>
          <p:nvPr>
            <p:ph type="title"/>
          </p:nvPr>
        </p:nvSpPr>
        <p:spPr>
          <a:xfrm>
            <a:off x="3308729" y="2984700"/>
            <a:ext cx="8065986" cy="1050970"/>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6630375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Final">
    <p:bg>
      <p:bgPr>
        <a:solidFill>
          <a:schemeClr val="tx1"/>
        </a:solidFill>
        <a:effectLst/>
      </p:bgPr>
    </p:bg>
    <p:spTree>
      <p:nvGrpSpPr>
        <p:cNvPr id="1" name=""/>
        <p:cNvGrpSpPr/>
        <p:nvPr/>
      </p:nvGrpSpPr>
      <p:grpSpPr>
        <a:xfrm>
          <a:off x="0" y="0"/>
          <a:ext cx="0" cy="0"/>
          <a:chOff x="0" y="0"/>
          <a:chExt cx="0" cy="0"/>
        </a:xfrm>
      </p:grpSpPr>
      <p:pic>
        <p:nvPicPr>
          <p:cNvPr id="4" name="Picture 3" descr="A white letter on a black background&#10;&#10;Description automatically generated">
            <a:extLst>
              <a:ext uri="{FF2B5EF4-FFF2-40B4-BE49-F238E27FC236}">
                <a16:creationId xmlns:a16="http://schemas.microsoft.com/office/drawing/2014/main" id="{34E92F10-215C-3985-B1A2-8798C5960D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83227" y="2715895"/>
            <a:ext cx="4625546" cy="1426210"/>
          </a:xfrm>
          <a:prstGeom prst="rect">
            <a:avLst/>
          </a:prstGeom>
        </p:spPr>
      </p:pic>
    </p:spTree>
    <p:extLst>
      <p:ext uri="{BB962C8B-B14F-4D97-AF65-F5344CB8AC3E}">
        <p14:creationId xmlns:p14="http://schemas.microsoft.com/office/powerpoint/2010/main" val="11278303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2"/>
        <p:cNvGrpSpPr/>
        <p:nvPr/>
      </p:nvGrpSpPr>
      <p:grpSpPr>
        <a:xfrm>
          <a:off x="0" y="0"/>
          <a:ext cx="0" cy="0"/>
          <a:chOff x="0" y="0"/>
          <a:chExt cx="0" cy="0"/>
        </a:xfrm>
      </p:grpSpPr>
      <p:sp>
        <p:nvSpPr>
          <p:cNvPr id="54" name="Google Shape;54;p8"/>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atin typeface="Arial" panose="020B0604020202020204" pitchFamily="34" charset="0"/>
                <a:cs typeface="Arial" panose="020B0604020202020204" pitchFamily="34"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a:p>
        </p:txBody>
      </p:sp>
      <p:sp>
        <p:nvSpPr>
          <p:cNvPr id="55" name="Google Shape;55;p8"/>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atin typeface="Arial" panose="020B0604020202020204" pitchFamily="34" charset="0"/>
                <a:cs typeface="Arial" panose="020B0604020202020204" pitchFamily="34" charset="0"/>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pPr lvl="0"/>
            <a:r>
              <a:rPr lang="en-US"/>
              <a:t>Click to edit Master text styles</a:t>
            </a:r>
          </a:p>
        </p:txBody>
      </p:sp>
      <p:sp>
        <p:nvSpPr>
          <p:cNvPr id="56" name="Google Shape;56;p8"/>
          <p:cNvSpPr txBox="1">
            <a:spLocks noGrp="1"/>
          </p:cNvSpPr>
          <p:nvPr>
            <p:ph type="sldNum" idx="12"/>
          </p:nvPr>
        </p:nvSpPr>
        <p:spPr>
          <a:xfrm>
            <a:off x="11487872" y="6276775"/>
            <a:ext cx="540339" cy="425832"/>
          </a:xfrm>
          <a:prstGeom prst="rect">
            <a:avLst/>
          </a:prstGeom>
        </p:spPr>
        <p:txBody>
          <a:bodyPr spcFirstLastPara="1" wrap="square" lIns="91425" tIns="91425" rIns="91425" bIns="91425" anchor="ctr" anchorCtr="0">
            <a:noAutofit/>
          </a:bodyPr>
          <a:lstStyle>
            <a:lvl1pPr lvl="0" algn="l">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D88627BF-9EA8-DE45-83ED-6451705C2E3D}" type="slidenum">
              <a:rPr lang="en-US" smtClean="0"/>
              <a:t>‹#›</a:t>
            </a:fld>
            <a:endParaRPr lang="en-US"/>
          </a:p>
        </p:txBody>
      </p:sp>
    </p:spTree>
    <p:extLst>
      <p:ext uri="{BB962C8B-B14F-4D97-AF65-F5344CB8AC3E}">
        <p14:creationId xmlns:p14="http://schemas.microsoft.com/office/powerpoint/2010/main" val="1575593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gradFill flip="none" rotWithShape="1">
          <a:gsLst>
            <a:gs pos="6000">
              <a:schemeClr val="accent2">
                <a:lumMod val="78028"/>
                <a:lumOff val="21972"/>
              </a:schemeClr>
            </a:gs>
            <a:gs pos="34000">
              <a:schemeClr val="accent2">
                <a:lumMod val="88192"/>
                <a:lumOff val="11808"/>
              </a:schemeClr>
            </a:gs>
            <a:gs pos="69000">
              <a:schemeClr val="accent2">
                <a:lumMod val="75000"/>
              </a:schemeClr>
            </a:gs>
            <a:gs pos="97000">
              <a:schemeClr val="accent2">
                <a:lumMod val="70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1024" name="Freeform: Shape 12">
            <a:extLst>
              <a:ext uri="{FF2B5EF4-FFF2-40B4-BE49-F238E27FC236}">
                <a16:creationId xmlns:a16="http://schemas.microsoft.com/office/drawing/2014/main" id="{42490621-BF2D-C895-9F6F-24498CEA750E}"/>
              </a:ext>
            </a:extLst>
          </p:cNvPr>
          <p:cNvSpPr/>
          <p:nvPr userDrawn="1"/>
        </p:nvSpPr>
        <p:spPr>
          <a:xfrm>
            <a:off x="7079832" y="1237981"/>
            <a:ext cx="4866402" cy="4866401"/>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3175" cap="flat">
            <a:solidFill>
              <a:schemeClr val="accent5"/>
            </a:solidFill>
            <a:prstDash val="solid"/>
            <a:miter/>
          </a:ln>
        </p:spPr>
        <p:txBody>
          <a:bodyPr rtlCol="0" anchor="ctr"/>
          <a:lstStyle/>
          <a:p>
            <a:endParaRPr lang="en-US" sz="1350"/>
          </a:p>
        </p:txBody>
      </p:sp>
      <p:sp>
        <p:nvSpPr>
          <p:cNvPr id="63" name="Freeform: Shape 12">
            <a:extLst>
              <a:ext uri="{FF2B5EF4-FFF2-40B4-BE49-F238E27FC236}">
                <a16:creationId xmlns:a16="http://schemas.microsoft.com/office/drawing/2014/main" id="{21EA9FEA-427C-E781-AC27-10CEF35DEDF0}"/>
              </a:ext>
            </a:extLst>
          </p:cNvPr>
          <p:cNvSpPr/>
          <p:nvPr userDrawn="1"/>
        </p:nvSpPr>
        <p:spPr>
          <a:xfrm>
            <a:off x="7219233" y="826892"/>
            <a:ext cx="4866402" cy="4866401"/>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3175" cap="flat">
            <a:solidFill>
              <a:schemeClr val="accent2"/>
            </a:solidFill>
            <a:prstDash val="solid"/>
            <a:miter/>
          </a:ln>
        </p:spPr>
        <p:txBody>
          <a:bodyPr rtlCol="0" anchor="ctr"/>
          <a:lstStyle/>
          <a:p>
            <a:endParaRPr lang="en-US" sz="1350"/>
          </a:p>
        </p:txBody>
      </p:sp>
      <p:sp>
        <p:nvSpPr>
          <p:cNvPr id="60" name="Freeform: Shape 12">
            <a:extLst>
              <a:ext uri="{FF2B5EF4-FFF2-40B4-BE49-F238E27FC236}">
                <a16:creationId xmlns:a16="http://schemas.microsoft.com/office/drawing/2014/main" id="{3FA83C1F-4C57-B906-5835-F50BB1887E53}"/>
              </a:ext>
            </a:extLst>
          </p:cNvPr>
          <p:cNvSpPr/>
          <p:nvPr/>
        </p:nvSpPr>
        <p:spPr>
          <a:xfrm>
            <a:off x="7692694" y="1032436"/>
            <a:ext cx="4866402" cy="4866401"/>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3175" cap="flat">
            <a:solidFill>
              <a:schemeClr val="accent3">
                <a:alpha val="57000"/>
              </a:schemeClr>
            </a:solidFill>
            <a:prstDash val="solid"/>
            <a:miter/>
          </a:ln>
        </p:spPr>
        <p:txBody>
          <a:bodyPr rtlCol="0" anchor="ctr"/>
          <a:lstStyle/>
          <a:p>
            <a:endParaRPr lang="en-US" sz="1350"/>
          </a:p>
        </p:txBody>
      </p:sp>
      <p:sp>
        <p:nvSpPr>
          <p:cNvPr id="49" name="TextBox 48">
            <a:extLst>
              <a:ext uri="{FF2B5EF4-FFF2-40B4-BE49-F238E27FC236}">
                <a16:creationId xmlns:a16="http://schemas.microsoft.com/office/drawing/2014/main" id="{734974B3-E720-7D59-4290-E9655D3D2007}"/>
              </a:ext>
            </a:extLst>
          </p:cNvPr>
          <p:cNvSpPr txBox="1"/>
          <p:nvPr userDrawn="1"/>
        </p:nvSpPr>
        <p:spPr>
          <a:xfrm>
            <a:off x="3702755" y="-587022"/>
            <a:ext cx="184731" cy="369332"/>
          </a:xfrm>
          <a:prstGeom prst="rect">
            <a:avLst/>
          </a:prstGeom>
          <a:noFill/>
        </p:spPr>
        <p:txBody>
          <a:bodyPr wrap="none" rtlCol="0">
            <a:spAutoFit/>
          </a:bodyPr>
          <a:lstStyle/>
          <a:p>
            <a:endParaRPr lang="en-US"/>
          </a:p>
        </p:txBody>
      </p:sp>
      <p:grpSp>
        <p:nvGrpSpPr>
          <p:cNvPr id="2" name="Group 1">
            <a:extLst>
              <a:ext uri="{FF2B5EF4-FFF2-40B4-BE49-F238E27FC236}">
                <a16:creationId xmlns:a16="http://schemas.microsoft.com/office/drawing/2014/main" id="{6CADD0B0-523C-9DBD-D174-2561B7EDF0EC}"/>
              </a:ext>
            </a:extLst>
          </p:cNvPr>
          <p:cNvGrpSpPr/>
          <p:nvPr userDrawn="1"/>
        </p:nvGrpSpPr>
        <p:grpSpPr>
          <a:xfrm>
            <a:off x="9846966" y="6373968"/>
            <a:ext cx="2640892" cy="457138"/>
            <a:chOff x="245766" y="6272744"/>
            <a:chExt cx="2640892" cy="457138"/>
          </a:xfrm>
        </p:grpSpPr>
        <p:sp>
          <p:nvSpPr>
            <p:cNvPr id="3" name="Google Shape;166;p25">
              <a:extLst>
                <a:ext uri="{FF2B5EF4-FFF2-40B4-BE49-F238E27FC236}">
                  <a16:creationId xmlns:a16="http://schemas.microsoft.com/office/drawing/2014/main" id="{5DB3998B-CD58-2EB8-1471-A8432FE1A8A0}"/>
                </a:ext>
              </a:extLst>
            </p:cNvPr>
            <p:cNvSpPr txBox="1"/>
            <p:nvPr/>
          </p:nvSpPr>
          <p:spPr>
            <a:xfrm>
              <a:off x="1393247" y="6272744"/>
              <a:ext cx="1493411" cy="457138"/>
            </a:xfrm>
            <a:prstGeom prst="rect">
              <a:avLst/>
            </a:prstGeom>
            <a:noFill/>
            <a:ln>
              <a:noFill/>
            </a:ln>
          </p:spPr>
          <p:txBody>
            <a:bodyPr spcFirstLastPara="1" wrap="square" lIns="121900" tIns="60933" rIns="121900" bIns="60933" anchor="t" anchorCtr="0">
              <a:noAutofit/>
            </a:bodyPr>
            <a:lstStyle/>
            <a:p>
              <a:pPr defTabSz="1219170"/>
              <a:r>
                <a:rPr lang="en" sz="1800" b="0">
                  <a:solidFill>
                    <a:schemeClr val="bg1"/>
                  </a:solidFill>
                  <a:latin typeface="Open Sans" panose="020B0606030504020204" pitchFamily="34" charset="0"/>
                  <a:ea typeface="Open Sans" panose="020B0606030504020204" pitchFamily="34" charset="0"/>
                  <a:cs typeface="Open Sans" panose="020B0606030504020204" pitchFamily="34" charset="0"/>
                  <a:sym typeface="Century Gothic"/>
                </a:rPr>
                <a:t>:  </a:t>
              </a:r>
              <a:r>
                <a:rPr lang="en" sz="1800" b="0">
                  <a:solidFill>
                    <a:schemeClr val="bg1"/>
                  </a:solidFill>
                  <a:latin typeface="Open Sans" panose="020B0606030504020204" pitchFamily="34" charset="0"/>
                  <a:ea typeface="Open Sans" panose="020B0606030504020204" pitchFamily="34" charset="0"/>
                  <a:cs typeface="Open Sans" panose="020B0606030504020204" pitchFamily="34" charset="0"/>
                  <a:sym typeface="Work Sans"/>
                </a:rPr>
                <a:t>ASUR</a:t>
              </a:r>
              <a:endParaRPr sz="1800" b="0">
                <a:solidFill>
                  <a:schemeClr val="bg1"/>
                </a:solidFill>
                <a:latin typeface="Open Sans" panose="020B0606030504020204" pitchFamily="34" charset="0"/>
                <a:ea typeface="Open Sans" panose="020B0606030504020204" pitchFamily="34" charset="0"/>
                <a:cs typeface="Open Sans" panose="020B0606030504020204" pitchFamily="34" charset="0"/>
                <a:sym typeface="Work Sans"/>
              </a:endParaRPr>
            </a:p>
          </p:txBody>
        </p:sp>
        <p:pic>
          <p:nvPicPr>
            <p:cNvPr id="5" name="Picture 4" descr="Nasdaq logo in transparent PNG and vectorized SVG formats">
              <a:extLst>
                <a:ext uri="{FF2B5EF4-FFF2-40B4-BE49-F238E27FC236}">
                  <a16:creationId xmlns:a16="http://schemas.microsoft.com/office/drawing/2014/main" id="{3BAE80F9-0DAA-6C64-A2FE-295EF5D12C56}"/>
                </a:ext>
              </a:extLst>
            </p:cNvPr>
            <p:cNvPicPr>
              <a:picLocks noChangeAspect="1" noChangeArrowheads="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45766" y="6272744"/>
              <a:ext cx="1237129" cy="351003"/>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 Placeholder 16">
            <a:extLst>
              <a:ext uri="{FF2B5EF4-FFF2-40B4-BE49-F238E27FC236}">
                <a16:creationId xmlns:a16="http://schemas.microsoft.com/office/drawing/2014/main" id="{5A8FC3D9-E64C-AC45-F679-73EF0186731A}"/>
              </a:ext>
            </a:extLst>
          </p:cNvPr>
          <p:cNvSpPr>
            <a:spLocks noGrp="1"/>
          </p:cNvSpPr>
          <p:nvPr>
            <p:ph type="body" sz="quarter" idx="14" hasCustomPrompt="1"/>
          </p:nvPr>
        </p:nvSpPr>
        <p:spPr>
          <a:xfrm>
            <a:off x="865240" y="2122917"/>
            <a:ext cx="8372169" cy="430855"/>
          </a:xfrm>
        </p:spPr>
        <p:txBody>
          <a:bodyPr lIns="0" anchor="ctr">
            <a:noAutofit/>
          </a:bodyPr>
          <a:lstStyle>
            <a:lvl1pPr marL="0" indent="0" algn="l">
              <a:buNone/>
              <a:defRPr sz="14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Access to Capital. Staying Compliant. Managing Talent.</a:t>
            </a:r>
          </a:p>
        </p:txBody>
      </p:sp>
      <p:sp>
        <p:nvSpPr>
          <p:cNvPr id="10" name="Title 1">
            <a:extLst>
              <a:ext uri="{FF2B5EF4-FFF2-40B4-BE49-F238E27FC236}">
                <a16:creationId xmlns:a16="http://schemas.microsoft.com/office/drawing/2014/main" id="{561891D1-7F0E-75C6-ACE3-B525414808DD}"/>
              </a:ext>
            </a:extLst>
          </p:cNvPr>
          <p:cNvSpPr>
            <a:spLocks noGrp="1"/>
          </p:cNvSpPr>
          <p:nvPr>
            <p:ph type="title" hasCustomPrompt="1"/>
          </p:nvPr>
        </p:nvSpPr>
        <p:spPr>
          <a:xfrm>
            <a:off x="865240" y="1463040"/>
            <a:ext cx="8372169" cy="647257"/>
          </a:xfrm>
        </p:spPr>
        <p:txBody>
          <a:bodyPr lIns="0"/>
          <a:lstStyle>
            <a:lvl1pPr algn="l">
              <a:defRPr>
                <a:solidFill>
                  <a:schemeClr val="accent3"/>
                </a:solidFill>
              </a:defRPr>
            </a:lvl1pPr>
          </a:lstStyle>
          <a:p>
            <a:r>
              <a:rPr lang="en-US"/>
              <a:t>Presentation Title</a:t>
            </a:r>
          </a:p>
        </p:txBody>
      </p:sp>
      <p:pic>
        <p:nvPicPr>
          <p:cNvPr id="11" name="Picture 10" descr="A white letter on a black background&#10;&#10;Description automatically generated">
            <a:extLst>
              <a:ext uri="{FF2B5EF4-FFF2-40B4-BE49-F238E27FC236}">
                <a16:creationId xmlns:a16="http://schemas.microsoft.com/office/drawing/2014/main" id="{A29365B0-C1CA-60CA-CF52-BE60A460BF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4400" y="914400"/>
            <a:ext cx="1371600" cy="422910"/>
          </a:xfrm>
          <a:prstGeom prst="rect">
            <a:avLst/>
          </a:prstGeom>
        </p:spPr>
      </p:pic>
    </p:spTree>
    <p:extLst>
      <p:ext uri="{BB962C8B-B14F-4D97-AF65-F5344CB8AC3E}">
        <p14:creationId xmlns:p14="http://schemas.microsoft.com/office/powerpoint/2010/main" val="2442020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gradFill flip="none" rotWithShape="1">
          <a:gsLst>
            <a:gs pos="0">
              <a:schemeClr val="accent6">
                <a:lumMod val="94323"/>
                <a:lumOff val="5677"/>
              </a:schemeClr>
            </a:gs>
            <a:gs pos="23000">
              <a:schemeClr val="accent6">
                <a:lumMod val="89000"/>
              </a:schemeClr>
            </a:gs>
            <a:gs pos="69000">
              <a:schemeClr val="accent6">
                <a:lumMod val="75000"/>
              </a:schemeClr>
            </a:gs>
            <a:gs pos="97000">
              <a:schemeClr val="accent6">
                <a:lumMod val="70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1024" name="Freeform: Shape 12">
            <a:extLst>
              <a:ext uri="{FF2B5EF4-FFF2-40B4-BE49-F238E27FC236}">
                <a16:creationId xmlns:a16="http://schemas.microsoft.com/office/drawing/2014/main" id="{42490621-BF2D-C895-9F6F-24498CEA750E}"/>
              </a:ext>
            </a:extLst>
          </p:cNvPr>
          <p:cNvSpPr/>
          <p:nvPr userDrawn="1"/>
        </p:nvSpPr>
        <p:spPr>
          <a:xfrm>
            <a:off x="7079832" y="1237981"/>
            <a:ext cx="4866402" cy="4866401"/>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3175" cap="flat">
            <a:solidFill>
              <a:schemeClr val="accent5"/>
            </a:solidFill>
            <a:prstDash val="solid"/>
            <a:miter/>
          </a:ln>
        </p:spPr>
        <p:txBody>
          <a:bodyPr rtlCol="0" anchor="ctr"/>
          <a:lstStyle/>
          <a:p>
            <a:endParaRPr lang="en-US" sz="1350"/>
          </a:p>
        </p:txBody>
      </p:sp>
      <p:sp>
        <p:nvSpPr>
          <p:cNvPr id="63" name="Freeform: Shape 12">
            <a:extLst>
              <a:ext uri="{FF2B5EF4-FFF2-40B4-BE49-F238E27FC236}">
                <a16:creationId xmlns:a16="http://schemas.microsoft.com/office/drawing/2014/main" id="{21EA9FEA-427C-E781-AC27-10CEF35DEDF0}"/>
              </a:ext>
            </a:extLst>
          </p:cNvPr>
          <p:cNvSpPr/>
          <p:nvPr userDrawn="1"/>
        </p:nvSpPr>
        <p:spPr>
          <a:xfrm>
            <a:off x="7219233" y="826892"/>
            <a:ext cx="4866402" cy="4866401"/>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3175" cap="flat">
            <a:solidFill>
              <a:schemeClr val="accent2"/>
            </a:solidFill>
            <a:prstDash val="solid"/>
            <a:miter/>
          </a:ln>
        </p:spPr>
        <p:txBody>
          <a:bodyPr rtlCol="0" anchor="ctr"/>
          <a:lstStyle/>
          <a:p>
            <a:endParaRPr lang="en-US" sz="1350"/>
          </a:p>
        </p:txBody>
      </p:sp>
      <p:sp>
        <p:nvSpPr>
          <p:cNvPr id="60" name="Freeform: Shape 12">
            <a:extLst>
              <a:ext uri="{FF2B5EF4-FFF2-40B4-BE49-F238E27FC236}">
                <a16:creationId xmlns:a16="http://schemas.microsoft.com/office/drawing/2014/main" id="{3FA83C1F-4C57-B906-5835-F50BB1887E53}"/>
              </a:ext>
            </a:extLst>
          </p:cNvPr>
          <p:cNvSpPr/>
          <p:nvPr/>
        </p:nvSpPr>
        <p:spPr>
          <a:xfrm>
            <a:off x="7692694" y="1032436"/>
            <a:ext cx="4866402" cy="4866401"/>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3175" cap="flat">
            <a:solidFill>
              <a:schemeClr val="accent3">
                <a:alpha val="57000"/>
              </a:schemeClr>
            </a:solidFill>
            <a:prstDash val="solid"/>
            <a:miter/>
          </a:ln>
        </p:spPr>
        <p:txBody>
          <a:bodyPr rtlCol="0" anchor="ctr"/>
          <a:lstStyle/>
          <a:p>
            <a:endParaRPr lang="en-US" sz="1350"/>
          </a:p>
        </p:txBody>
      </p:sp>
      <p:sp>
        <p:nvSpPr>
          <p:cNvPr id="49" name="TextBox 48">
            <a:extLst>
              <a:ext uri="{FF2B5EF4-FFF2-40B4-BE49-F238E27FC236}">
                <a16:creationId xmlns:a16="http://schemas.microsoft.com/office/drawing/2014/main" id="{734974B3-E720-7D59-4290-E9655D3D2007}"/>
              </a:ext>
            </a:extLst>
          </p:cNvPr>
          <p:cNvSpPr txBox="1"/>
          <p:nvPr userDrawn="1"/>
        </p:nvSpPr>
        <p:spPr>
          <a:xfrm>
            <a:off x="3702755" y="-587022"/>
            <a:ext cx="184731" cy="369332"/>
          </a:xfrm>
          <a:prstGeom prst="rect">
            <a:avLst/>
          </a:prstGeom>
          <a:noFill/>
        </p:spPr>
        <p:txBody>
          <a:bodyPr wrap="none" rtlCol="0">
            <a:spAutoFit/>
          </a:bodyPr>
          <a:lstStyle/>
          <a:p>
            <a:endParaRPr lang="en-US"/>
          </a:p>
        </p:txBody>
      </p:sp>
      <p:grpSp>
        <p:nvGrpSpPr>
          <p:cNvPr id="2" name="Group 1">
            <a:extLst>
              <a:ext uri="{FF2B5EF4-FFF2-40B4-BE49-F238E27FC236}">
                <a16:creationId xmlns:a16="http://schemas.microsoft.com/office/drawing/2014/main" id="{6CADD0B0-523C-9DBD-D174-2561B7EDF0EC}"/>
              </a:ext>
            </a:extLst>
          </p:cNvPr>
          <p:cNvGrpSpPr/>
          <p:nvPr userDrawn="1"/>
        </p:nvGrpSpPr>
        <p:grpSpPr>
          <a:xfrm>
            <a:off x="9846966" y="6373968"/>
            <a:ext cx="2640892" cy="457138"/>
            <a:chOff x="245766" y="6272744"/>
            <a:chExt cx="2640892" cy="457138"/>
          </a:xfrm>
        </p:grpSpPr>
        <p:sp>
          <p:nvSpPr>
            <p:cNvPr id="3" name="Google Shape;166;p25">
              <a:extLst>
                <a:ext uri="{FF2B5EF4-FFF2-40B4-BE49-F238E27FC236}">
                  <a16:creationId xmlns:a16="http://schemas.microsoft.com/office/drawing/2014/main" id="{5DB3998B-CD58-2EB8-1471-A8432FE1A8A0}"/>
                </a:ext>
              </a:extLst>
            </p:cNvPr>
            <p:cNvSpPr txBox="1"/>
            <p:nvPr/>
          </p:nvSpPr>
          <p:spPr>
            <a:xfrm>
              <a:off x="1393247" y="6272744"/>
              <a:ext cx="1493411" cy="457138"/>
            </a:xfrm>
            <a:prstGeom prst="rect">
              <a:avLst/>
            </a:prstGeom>
            <a:noFill/>
            <a:ln>
              <a:noFill/>
            </a:ln>
          </p:spPr>
          <p:txBody>
            <a:bodyPr spcFirstLastPara="1" wrap="square" lIns="121900" tIns="60933" rIns="121900" bIns="60933" anchor="t" anchorCtr="0">
              <a:noAutofit/>
            </a:bodyPr>
            <a:lstStyle/>
            <a:p>
              <a:pPr defTabSz="1219170"/>
              <a:r>
                <a:rPr lang="en" sz="1800" b="0">
                  <a:solidFill>
                    <a:schemeClr val="bg1"/>
                  </a:solidFill>
                  <a:latin typeface="Open Sans" panose="020B0606030504020204" pitchFamily="34" charset="0"/>
                  <a:ea typeface="Open Sans" panose="020B0606030504020204" pitchFamily="34" charset="0"/>
                  <a:cs typeface="Open Sans" panose="020B0606030504020204" pitchFamily="34" charset="0"/>
                  <a:sym typeface="Century Gothic"/>
                </a:rPr>
                <a:t>:  </a:t>
              </a:r>
              <a:r>
                <a:rPr lang="en" sz="1800" b="0">
                  <a:solidFill>
                    <a:schemeClr val="bg1"/>
                  </a:solidFill>
                  <a:latin typeface="Open Sans" panose="020B0606030504020204" pitchFamily="34" charset="0"/>
                  <a:ea typeface="Open Sans" panose="020B0606030504020204" pitchFamily="34" charset="0"/>
                  <a:cs typeface="Open Sans" panose="020B0606030504020204" pitchFamily="34" charset="0"/>
                  <a:sym typeface="Work Sans"/>
                </a:rPr>
                <a:t>ASUR</a:t>
              </a:r>
              <a:endParaRPr sz="1800" b="0">
                <a:solidFill>
                  <a:schemeClr val="bg1"/>
                </a:solidFill>
                <a:latin typeface="Open Sans" panose="020B0606030504020204" pitchFamily="34" charset="0"/>
                <a:ea typeface="Open Sans" panose="020B0606030504020204" pitchFamily="34" charset="0"/>
                <a:cs typeface="Open Sans" panose="020B0606030504020204" pitchFamily="34" charset="0"/>
                <a:sym typeface="Work Sans"/>
              </a:endParaRPr>
            </a:p>
          </p:txBody>
        </p:sp>
        <p:pic>
          <p:nvPicPr>
            <p:cNvPr id="5" name="Picture 4" descr="Nasdaq logo in transparent PNG and vectorized SVG formats">
              <a:extLst>
                <a:ext uri="{FF2B5EF4-FFF2-40B4-BE49-F238E27FC236}">
                  <a16:creationId xmlns:a16="http://schemas.microsoft.com/office/drawing/2014/main" id="{3BAE80F9-0DAA-6C64-A2FE-295EF5D12C56}"/>
                </a:ext>
              </a:extLst>
            </p:cNvPr>
            <p:cNvPicPr>
              <a:picLocks noChangeAspect="1" noChangeArrowheads="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45766" y="6272744"/>
              <a:ext cx="1237129" cy="351003"/>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 Placeholder 16">
            <a:extLst>
              <a:ext uri="{FF2B5EF4-FFF2-40B4-BE49-F238E27FC236}">
                <a16:creationId xmlns:a16="http://schemas.microsoft.com/office/drawing/2014/main" id="{5A8FC3D9-E64C-AC45-F679-73EF0186731A}"/>
              </a:ext>
            </a:extLst>
          </p:cNvPr>
          <p:cNvSpPr>
            <a:spLocks noGrp="1"/>
          </p:cNvSpPr>
          <p:nvPr>
            <p:ph type="body" sz="quarter" idx="14" hasCustomPrompt="1"/>
          </p:nvPr>
        </p:nvSpPr>
        <p:spPr>
          <a:xfrm>
            <a:off x="865240" y="2119928"/>
            <a:ext cx="8372169" cy="430855"/>
          </a:xfrm>
        </p:spPr>
        <p:txBody>
          <a:bodyPr lIns="0" anchor="ctr">
            <a:noAutofit/>
          </a:bodyPr>
          <a:lstStyle>
            <a:lvl1pPr marL="0" indent="0" algn="l">
              <a:buNone/>
              <a:defRPr sz="14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Access to Capital. Staying Compliant. Managing Talent.</a:t>
            </a:r>
          </a:p>
        </p:txBody>
      </p:sp>
      <p:sp>
        <p:nvSpPr>
          <p:cNvPr id="10" name="Title 1">
            <a:extLst>
              <a:ext uri="{FF2B5EF4-FFF2-40B4-BE49-F238E27FC236}">
                <a16:creationId xmlns:a16="http://schemas.microsoft.com/office/drawing/2014/main" id="{561891D1-7F0E-75C6-ACE3-B525414808DD}"/>
              </a:ext>
            </a:extLst>
          </p:cNvPr>
          <p:cNvSpPr>
            <a:spLocks noGrp="1"/>
          </p:cNvSpPr>
          <p:nvPr>
            <p:ph type="title" hasCustomPrompt="1"/>
          </p:nvPr>
        </p:nvSpPr>
        <p:spPr>
          <a:xfrm>
            <a:off x="865240" y="1463040"/>
            <a:ext cx="8372169" cy="647257"/>
          </a:xfrm>
        </p:spPr>
        <p:txBody>
          <a:bodyPr lIns="0"/>
          <a:lstStyle>
            <a:lvl1pPr algn="l">
              <a:defRPr>
                <a:solidFill>
                  <a:schemeClr val="accent3"/>
                </a:solidFill>
              </a:defRPr>
            </a:lvl1pPr>
          </a:lstStyle>
          <a:p>
            <a:r>
              <a:rPr lang="en-US"/>
              <a:t>Presentation Title</a:t>
            </a:r>
          </a:p>
        </p:txBody>
      </p:sp>
      <p:pic>
        <p:nvPicPr>
          <p:cNvPr id="11" name="Picture 10" descr="A white letter on a black background&#10;&#10;Description automatically generated">
            <a:extLst>
              <a:ext uri="{FF2B5EF4-FFF2-40B4-BE49-F238E27FC236}">
                <a16:creationId xmlns:a16="http://schemas.microsoft.com/office/drawing/2014/main" id="{A29365B0-C1CA-60CA-CF52-BE60A460BF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4400" y="914400"/>
            <a:ext cx="1371600" cy="422910"/>
          </a:xfrm>
          <a:prstGeom prst="rect">
            <a:avLst/>
          </a:prstGeom>
        </p:spPr>
      </p:pic>
    </p:spTree>
    <p:extLst>
      <p:ext uri="{BB962C8B-B14F-4D97-AF65-F5344CB8AC3E}">
        <p14:creationId xmlns:p14="http://schemas.microsoft.com/office/powerpoint/2010/main" val="3601305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ain Content (Dark)">
    <p:bg>
      <p:bgPr>
        <a:gradFill>
          <a:gsLst>
            <a:gs pos="0">
              <a:schemeClr val="accent3">
                <a:lumMod val="89000"/>
              </a:schemeClr>
            </a:gs>
            <a:gs pos="34000">
              <a:schemeClr val="accent3">
                <a:lumMod val="94000"/>
              </a:schemeClr>
            </a:gs>
            <a:gs pos="61000">
              <a:schemeClr val="accent3">
                <a:lumMod val="98000"/>
              </a:schemeClr>
            </a:gs>
            <a:gs pos="97000">
              <a:schemeClr val="accent3">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92761530-AD9A-2285-7878-97AF56D1C54C}"/>
              </a:ext>
            </a:extLst>
          </p:cNvPr>
          <p:cNvSpPr/>
          <p:nvPr userDrawn="1"/>
        </p:nvSpPr>
        <p:spPr>
          <a:xfrm>
            <a:off x="0" y="6185647"/>
            <a:ext cx="12192000" cy="672353"/>
          </a:xfrm>
          <a:custGeom>
            <a:avLst/>
            <a:gdLst>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72353">
                <a:moveTo>
                  <a:pt x="0" y="0"/>
                </a:moveTo>
                <a:cubicBezTo>
                  <a:pt x="2351741" y="98613"/>
                  <a:pt x="9804399" y="107577"/>
                  <a:pt x="12192000" y="0"/>
                </a:cubicBezTo>
                <a:lnTo>
                  <a:pt x="12192000" y="672353"/>
                </a:lnTo>
                <a:lnTo>
                  <a:pt x="0" y="672353"/>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bIns="91440" rtlCol="0" anchor="b"/>
          <a:lstStyle/>
          <a:p>
            <a:pPr algn="ctr"/>
            <a:r>
              <a:rPr lang="en-US" sz="1800" b="0" i="0">
                <a:solidFill>
                  <a:schemeClr val="accent3"/>
                </a:solidFill>
                <a:latin typeface="Avenir Next LT Pro Light" panose="020B0304020202020204" pitchFamily="34" charset="77"/>
              </a:rPr>
              <a:t>Access to Capital.    Staying Compliant.    Managing Talent.</a:t>
            </a:r>
          </a:p>
        </p:txBody>
      </p:sp>
      <p:pic>
        <p:nvPicPr>
          <p:cNvPr id="4" name="Picture 3" descr="A white letter on a black background&#10;&#10;Description automatically generated">
            <a:extLst>
              <a:ext uri="{FF2B5EF4-FFF2-40B4-BE49-F238E27FC236}">
                <a16:creationId xmlns:a16="http://schemas.microsoft.com/office/drawing/2014/main" id="{66761FE9-C416-D054-016E-217D290FF1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10663" y="263119"/>
            <a:ext cx="1355411" cy="417918"/>
          </a:xfrm>
          <a:prstGeom prst="rect">
            <a:avLst/>
          </a:prstGeom>
        </p:spPr>
      </p:pic>
      <p:sp>
        <p:nvSpPr>
          <p:cNvPr id="2" name="Content Placeholder 3">
            <a:extLst>
              <a:ext uri="{FF2B5EF4-FFF2-40B4-BE49-F238E27FC236}">
                <a16:creationId xmlns:a16="http://schemas.microsoft.com/office/drawing/2014/main" id="{820B57FE-E885-A1C6-D6DA-69CFCEADF2A7}"/>
              </a:ext>
            </a:extLst>
          </p:cNvPr>
          <p:cNvSpPr>
            <a:spLocks noGrp="1"/>
          </p:cNvSpPr>
          <p:nvPr>
            <p:ph sz="quarter" idx="15"/>
          </p:nvPr>
        </p:nvSpPr>
        <p:spPr>
          <a:xfrm>
            <a:off x="803274" y="1908174"/>
            <a:ext cx="10626253" cy="37453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a:extLst>
              <a:ext uri="{FF2B5EF4-FFF2-40B4-BE49-F238E27FC236}">
                <a16:creationId xmlns:a16="http://schemas.microsoft.com/office/drawing/2014/main" id="{028A013F-5FE1-A00E-5B6C-5A81BBD3CB6B}"/>
              </a:ext>
            </a:extLst>
          </p:cNvPr>
          <p:cNvSpPr>
            <a:spLocks noGrp="1"/>
          </p:cNvSpPr>
          <p:nvPr>
            <p:ph type="sldNum" sz="quarter" idx="4"/>
          </p:nvPr>
        </p:nvSpPr>
        <p:spPr>
          <a:xfrm>
            <a:off x="9342120" y="6356350"/>
            <a:ext cx="2743200" cy="365125"/>
          </a:xfrm>
          <a:prstGeom prst="rect">
            <a:avLst/>
          </a:prstGeom>
        </p:spPr>
        <p:txBody>
          <a:bodyPr vert="horz" lIns="91440" tIns="45720" rIns="91440" bIns="45720" rtlCol="0" anchor="ctr"/>
          <a:lstStyle>
            <a:lvl1pPr algn="r">
              <a:defRPr sz="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9351F8F8-671E-4936-9348-438055DD13B4}" type="slidenum">
              <a:rPr lang="en-IN" smtClean="0"/>
              <a:pPr/>
              <a:t>‹#›</a:t>
            </a:fld>
            <a:endParaRPr lang="en-IN"/>
          </a:p>
        </p:txBody>
      </p:sp>
      <p:sp>
        <p:nvSpPr>
          <p:cNvPr id="8" name="Title 7">
            <a:extLst>
              <a:ext uri="{FF2B5EF4-FFF2-40B4-BE49-F238E27FC236}">
                <a16:creationId xmlns:a16="http://schemas.microsoft.com/office/drawing/2014/main" id="{38801A10-56B9-2ECD-B2E2-BA4CA1F7006F}"/>
              </a:ext>
            </a:extLst>
          </p:cNvPr>
          <p:cNvSpPr>
            <a:spLocks noGrp="1"/>
          </p:cNvSpPr>
          <p:nvPr>
            <p:ph type="title"/>
          </p:nvPr>
        </p:nvSpPr>
        <p:spPr>
          <a:xfrm>
            <a:off x="803274" y="365125"/>
            <a:ext cx="10550526" cy="1325563"/>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782139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in Content (L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2C8DF8-5C81-9BCD-722E-01AB95E02F01}"/>
              </a:ext>
            </a:extLst>
          </p:cNvPr>
          <p:cNvSpPr/>
          <p:nvPr userDrawn="1"/>
        </p:nvSpPr>
        <p:spPr>
          <a:xfrm>
            <a:off x="0" y="6248401"/>
            <a:ext cx="12192000" cy="609600"/>
          </a:xfrm>
          <a:custGeom>
            <a:avLst/>
            <a:gdLst>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72353">
                <a:moveTo>
                  <a:pt x="0" y="0"/>
                </a:moveTo>
                <a:cubicBezTo>
                  <a:pt x="2432423" y="123826"/>
                  <a:pt x="9813363" y="149599"/>
                  <a:pt x="12192000" y="0"/>
                </a:cubicBezTo>
                <a:lnTo>
                  <a:pt x="12192000" y="672353"/>
                </a:lnTo>
                <a:lnTo>
                  <a:pt x="0" y="672353"/>
                </a:lnTo>
                <a:lnTo>
                  <a:pt x="0" y="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bIns="91440" rtlCol="0" anchor="b"/>
          <a:lstStyle/>
          <a:p>
            <a:pPr algn="ctr"/>
            <a:r>
              <a:rPr lang="en-US" sz="1800" b="0" i="0">
                <a:solidFill>
                  <a:schemeClr val="bg1"/>
                </a:solidFill>
                <a:latin typeface="Avenir Next LT Pro Light" panose="020B0304020202020204" pitchFamily="34" charset="77"/>
              </a:rPr>
              <a:t>Access to Capital</a:t>
            </a:r>
            <a:r>
              <a:rPr lang="en-US" sz="1800" b="1" i="0">
                <a:solidFill>
                  <a:schemeClr val="accent5"/>
                </a:solidFill>
                <a:latin typeface="Avenir Next LT Pro Light" panose="020B0304020202020204" pitchFamily="34" charset="77"/>
              </a:rPr>
              <a:t>.</a:t>
            </a:r>
            <a:r>
              <a:rPr lang="en-US" sz="1800" b="0" i="0">
                <a:solidFill>
                  <a:schemeClr val="bg1"/>
                </a:solidFill>
                <a:latin typeface="Avenir Next LT Pro Light" panose="020B0304020202020204" pitchFamily="34" charset="77"/>
              </a:rPr>
              <a:t>    Staying Compliant</a:t>
            </a:r>
            <a:r>
              <a:rPr lang="en-US" sz="1800" b="1" i="0">
                <a:solidFill>
                  <a:schemeClr val="accent5"/>
                </a:solidFill>
                <a:latin typeface="Avenir Next LT Pro Light" panose="020B0304020202020204" pitchFamily="34" charset="77"/>
              </a:rPr>
              <a:t>.</a:t>
            </a:r>
            <a:r>
              <a:rPr lang="en-US" sz="1800" b="0" i="0">
                <a:solidFill>
                  <a:schemeClr val="bg1"/>
                </a:solidFill>
                <a:latin typeface="Avenir Next LT Pro Light" panose="020B0304020202020204" pitchFamily="34" charset="77"/>
              </a:rPr>
              <a:t>    Managing Talent</a:t>
            </a:r>
            <a:r>
              <a:rPr lang="en-US" sz="1800" b="1" i="0">
                <a:solidFill>
                  <a:schemeClr val="accent5"/>
                </a:solidFill>
                <a:latin typeface="Avenir Next LT Pro Light" panose="020B0304020202020204" pitchFamily="34" charset="77"/>
              </a:rPr>
              <a:t>.</a:t>
            </a:r>
          </a:p>
        </p:txBody>
      </p:sp>
      <p:sp>
        <p:nvSpPr>
          <p:cNvPr id="12" name="Slide Number Placeholder 11">
            <a:extLst>
              <a:ext uri="{FF2B5EF4-FFF2-40B4-BE49-F238E27FC236}">
                <a16:creationId xmlns:a16="http://schemas.microsoft.com/office/drawing/2014/main" id="{45A1E840-A304-390C-2EE7-4ACCEE8B2AE1}"/>
              </a:ext>
            </a:extLst>
          </p:cNvPr>
          <p:cNvSpPr>
            <a:spLocks noGrp="1"/>
          </p:cNvSpPr>
          <p:nvPr>
            <p:ph type="sldNum" sz="quarter" idx="14"/>
          </p:nvPr>
        </p:nvSpPr>
        <p:spPr>
          <a:xfrm>
            <a:off x="9448800" y="6492875"/>
            <a:ext cx="2743200" cy="365125"/>
          </a:xfrm>
          <a:prstGeom prst="rect">
            <a:avLst/>
          </a:prstGeom>
        </p:spPr>
        <p:txBody>
          <a:bodyPr/>
          <a:lstStyle>
            <a:lvl1pPr>
              <a:defRPr>
                <a:solidFill>
                  <a:schemeClr val="bg1"/>
                </a:solidFill>
              </a:defRPr>
            </a:lvl1pPr>
          </a:lstStyle>
          <a:p>
            <a:fld id="{9351F8F8-671E-4936-9348-438055DD13B4}" type="slidenum">
              <a:rPr lang="en-IN" smtClean="0"/>
              <a:pPr/>
              <a:t>‹#›</a:t>
            </a:fld>
            <a:endParaRPr lang="en-IN"/>
          </a:p>
        </p:txBody>
      </p:sp>
      <p:sp>
        <p:nvSpPr>
          <p:cNvPr id="4" name="Content Placeholder 3">
            <a:extLst>
              <a:ext uri="{FF2B5EF4-FFF2-40B4-BE49-F238E27FC236}">
                <a16:creationId xmlns:a16="http://schemas.microsoft.com/office/drawing/2014/main" id="{482F3B9F-D4F4-4ECA-DD06-E4BBEFEB2A44}"/>
              </a:ext>
            </a:extLst>
          </p:cNvPr>
          <p:cNvSpPr>
            <a:spLocks noGrp="1"/>
          </p:cNvSpPr>
          <p:nvPr>
            <p:ph sz="quarter" idx="15"/>
          </p:nvPr>
        </p:nvSpPr>
        <p:spPr>
          <a:xfrm>
            <a:off x="803274" y="1789472"/>
            <a:ext cx="10626253" cy="38640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CB524901-22DF-8A31-FCDB-3EBB23129E76}"/>
              </a:ext>
            </a:extLst>
          </p:cNvPr>
          <p:cNvSpPr>
            <a:spLocks noGrp="1"/>
          </p:cNvSpPr>
          <p:nvPr>
            <p:ph type="title"/>
          </p:nvPr>
        </p:nvSpPr>
        <p:spPr>
          <a:xfrm>
            <a:off x="803274" y="374957"/>
            <a:ext cx="10515600" cy="1325563"/>
          </a:xfrm>
        </p:spPr>
        <p:txBody>
          <a:bodyPr/>
          <a:lstStyle/>
          <a:p>
            <a:r>
              <a:rPr lang="en-US"/>
              <a:t>Click to edit Master title style</a:t>
            </a:r>
          </a:p>
        </p:txBody>
      </p:sp>
    </p:spTree>
    <p:extLst>
      <p:ext uri="{BB962C8B-B14F-4D97-AF65-F5344CB8AC3E}">
        <p14:creationId xmlns:p14="http://schemas.microsoft.com/office/powerpoint/2010/main" val="1110710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in Content Title (L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2C8DF8-5C81-9BCD-722E-01AB95E02F01}"/>
              </a:ext>
            </a:extLst>
          </p:cNvPr>
          <p:cNvSpPr/>
          <p:nvPr userDrawn="1"/>
        </p:nvSpPr>
        <p:spPr>
          <a:xfrm>
            <a:off x="0" y="6248401"/>
            <a:ext cx="12192000" cy="609600"/>
          </a:xfrm>
          <a:custGeom>
            <a:avLst/>
            <a:gdLst>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 name="connsiteX0" fmla="*/ 0 w 12192000"/>
              <a:gd name="connsiteY0" fmla="*/ 0 h 672353"/>
              <a:gd name="connsiteX1" fmla="*/ 12192000 w 12192000"/>
              <a:gd name="connsiteY1" fmla="*/ 0 h 672353"/>
              <a:gd name="connsiteX2" fmla="*/ 12192000 w 12192000"/>
              <a:gd name="connsiteY2" fmla="*/ 672353 h 672353"/>
              <a:gd name="connsiteX3" fmla="*/ 0 w 12192000"/>
              <a:gd name="connsiteY3" fmla="*/ 672353 h 672353"/>
              <a:gd name="connsiteX4" fmla="*/ 0 w 12192000"/>
              <a:gd name="connsiteY4" fmla="*/ 0 h 672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72353">
                <a:moveTo>
                  <a:pt x="0" y="0"/>
                </a:moveTo>
                <a:cubicBezTo>
                  <a:pt x="2432423" y="123826"/>
                  <a:pt x="9813363" y="149599"/>
                  <a:pt x="12192000" y="0"/>
                </a:cubicBezTo>
                <a:lnTo>
                  <a:pt x="12192000" y="672353"/>
                </a:lnTo>
                <a:lnTo>
                  <a:pt x="0" y="672353"/>
                </a:lnTo>
                <a:lnTo>
                  <a:pt x="0" y="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bIns="91440" rtlCol="0" anchor="b"/>
          <a:lstStyle/>
          <a:p>
            <a:pPr algn="ctr"/>
            <a:r>
              <a:rPr lang="en-US" sz="1800" b="0" i="0">
                <a:solidFill>
                  <a:schemeClr val="bg1"/>
                </a:solidFill>
                <a:latin typeface="Avenir Next LT Pro Light" panose="020B0304020202020204" pitchFamily="34" charset="77"/>
              </a:rPr>
              <a:t>Access to Capital</a:t>
            </a:r>
            <a:r>
              <a:rPr lang="en-US" sz="1800" b="1" i="0">
                <a:solidFill>
                  <a:schemeClr val="accent5"/>
                </a:solidFill>
                <a:latin typeface="Avenir Next LT Pro Light" panose="020B0304020202020204" pitchFamily="34" charset="77"/>
              </a:rPr>
              <a:t>.</a:t>
            </a:r>
            <a:r>
              <a:rPr lang="en-US" sz="1800" b="0" i="0">
                <a:solidFill>
                  <a:schemeClr val="bg1"/>
                </a:solidFill>
                <a:latin typeface="Avenir Next LT Pro Light" panose="020B0304020202020204" pitchFamily="34" charset="77"/>
              </a:rPr>
              <a:t>    Staying Compliant</a:t>
            </a:r>
            <a:r>
              <a:rPr lang="en-US" sz="1800" b="1" i="0">
                <a:solidFill>
                  <a:schemeClr val="accent5"/>
                </a:solidFill>
                <a:latin typeface="Avenir Next LT Pro Light" panose="020B0304020202020204" pitchFamily="34" charset="77"/>
              </a:rPr>
              <a:t>.</a:t>
            </a:r>
            <a:r>
              <a:rPr lang="en-US" sz="1800" b="0" i="0">
                <a:solidFill>
                  <a:schemeClr val="bg1"/>
                </a:solidFill>
                <a:latin typeface="Avenir Next LT Pro Light" panose="020B0304020202020204" pitchFamily="34" charset="77"/>
              </a:rPr>
              <a:t>    Managing Talent</a:t>
            </a:r>
            <a:r>
              <a:rPr lang="en-US" sz="1800" b="1" i="0">
                <a:solidFill>
                  <a:schemeClr val="accent5"/>
                </a:solidFill>
                <a:latin typeface="Avenir Next LT Pro Light" panose="020B0304020202020204" pitchFamily="34" charset="77"/>
              </a:rPr>
              <a:t>.</a:t>
            </a:r>
          </a:p>
        </p:txBody>
      </p:sp>
      <p:sp>
        <p:nvSpPr>
          <p:cNvPr id="12" name="Slide Number Placeholder 11">
            <a:extLst>
              <a:ext uri="{FF2B5EF4-FFF2-40B4-BE49-F238E27FC236}">
                <a16:creationId xmlns:a16="http://schemas.microsoft.com/office/drawing/2014/main" id="{45A1E840-A304-390C-2EE7-4ACCEE8B2AE1}"/>
              </a:ext>
            </a:extLst>
          </p:cNvPr>
          <p:cNvSpPr>
            <a:spLocks noGrp="1"/>
          </p:cNvSpPr>
          <p:nvPr>
            <p:ph type="sldNum" sz="quarter" idx="14"/>
          </p:nvPr>
        </p:nvSpPr>
        <p:spPr>
          <a:xfrm>
            <a:off x="9448800" y="6492875"/>
            <a:ext cx="2743200" cy="365125"/>
          </a:xfrm>
          <a:prstGeom prst="rect">
            <a:avLst/>
          </a:prstGeom>
        </p:spPr>
        <p:txBody>
          <a:bodyPr/>
          <a:lstStyle>
            <a:lvl1pPr>
              <a:defRPr>
                <a:solidFill>
                  <a:schemeClr val="bg1"/>
                </a:solidFill>
              </a:defRPr>
            </a:lvl1pPr>
          </a:lstStyle>
          <a:p>
            <a:fld id="{9351F8F8-671E-4936-9348-438055DD13B4}" type="slidenum">
              <a:rPr lang="en-IN" smtClean="0"/>
              <a:pPr/>
              <a:t>‹#›</a:t>
            </a:fld>
            <a:endParaRPr lang="en-IN"/>
          </a:p>
        </p:txBody>
      </p:sp>
      <p:sp>
        <p:nvSpPr>
          <p:cNvPr id="5" name="Title 4">
            <a:extLst>
              <a:ext uri="{FF2B5EF4-FFF2-40B4-BE49-F238E27FC236}">
                <a16:creationId xmlns:a16="http://schemas.microsoft.com/office/drawing/2014/main" id="{CB524901-22DF-8A31-FCDB-3EBB23129E76}"/>
              </a:ext>
            </a:extLst>
          </p:cNvPr>
          <p:cNvSpPr>
            <a:spLocks noGrp="1"/>
          </p:cNvSpPr>
          <p:nvPr>
            <p:ph type="title"/>
          </p:nvPr>
        </p:nvSpPr>
        <p:spPr>
          <a:xfrm>
            <a:off x="803274" y="374957"/>
            <a:ext cx="10515600" cy="1325563"/>
          </a:xfrm>
        </p:spPr>
        <p:txBody>
          <a:bodyPr/>
          <a:lstStyle/>
          <a:p>
            <a:r>
              <a:rPr lang="en-US"/>
              <a:t>Click to edit Master title style</a:t>
            </a:r>
          </a:p>
        </p:txBody>
      </p:sp>
    </p:spTree>
    <p:extLst>
      <p:ext uri="{BB962C8B-B14F-4D97-AF65-F5344CB8AC3E}">
        <p14:creationId xmlns:p14="http://schemas.microsoft.com/office/powerpoint/2010/main" val="36042536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45A1E840-A304-390C-2EE7-4ACCEE8B2AE1}"/>
              </a:ext>
            </a:extLst>
          </p:cNvPr>
          <p:cNvSpPr>
            <a:spLocks noGrp="1"/>
          </p:cNvSpPr>
          <p:nvPr>
            <p:ph type="sldNum" sz="quarter" idx="14"/>
          </p:nvPr>
        </p:nvSpPr>
        <p:spPr>
          <a:xfrm>
            <a:off x="9448800" y="6492875"/>
            <a:ext cx="2743200" cy="365125"/>
          </a:xfrm>
          <a:prstGeom prst="rect">
            <a:avLst/>
          </a:prstGeom>
        </p:spPr>
        <p:txBody>
          <a:bodyPr/>
          <a:lstStyle>
            <a:lvl1pPr>
              <a:defRPr>
                <a:solidFill>
                  <a:schemeClr val="tx1"/>
                </a:solidFill>
              </a:defRPr>
            </a:lvl1pPr>
          </a:lstStyle>
          <a:p>
            <a:fld id="{9351F8F8-671E-4936-9348-438055DD13B4}" type="slidenum">
              <a:rPr lang="en-IN" smtClean="0"/>
              <a:pPr/>
              <a:t>‹#›</a:t>
            </a:fld>
            <a:endParaRPr lang="en-IN"/>
          </a:p>
        </p:txBody>
      </p:sp>
      <p:pic>
        <p:nvPicPr>
          <p:cNvPr id="2" name="Picture 1" descr="A black and grey letter on a black background&#10;&#10;Description automatically generated">
            <a:extLst>
              <a:ext uri="{FF2B5EF4-FFF2-40B4-BE49-F238E27FC236}">
                <a16:creationId xmlns:a16="http://schemas.microsoft.com/office/drawing/2014/main" id="{4237BF3A-C5B3-7701-0323-1BCF06B1F2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10663" y="256362"/>
            <a:ext cx="1371600" cy="422910"/>
          </a:xfrm>
          <a:prstGeom prst="rect">
            <a:avLst/>
          </a:prstGeom>
        </p:spPr>
      </p:pic>
      <p:sp>
        <p:nvSpPr>
          <p:cNvPr id="7" name="Title 6">
            <a:extLst>
              <a:ext uri="{FF2B5EF4-FFF2-40B4-BE49-F238E27FC236}">
                <a16:creationId xmlns:a16="http://schemas.microsoft.com/office/drawing/2014/main" id="{144B30FA-8588-A41D-0CC7-B014914502F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2603144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ED02871-AE6E-E711-3851-1732EF0235D9}"/>
              </a:ext>
            </a:extLst>
          </p:cNvPr>
          <p:cNvGrpSpPr/>
          <p:nvPr userDrawn="1"/>
        </p:nvGrpSpPr>
        <p:grpSpPr>
          <a:xfrm>
            <a:off x="-549408" y="-149490"/>
            <a:ext cx="7697736" cy="6870965"/>
            <a:chOff x="3828105" y="445187"/>
            <a:chExt cx="7697736" cy="6870965"/>
          </a:xfrm>
        </p:grpSpPr>
        <p:sp>
          <p:nvSpPr>
            <p:cNvPr id="12" name="Freeform: Shape 12">
              <a:extLst>
                <a:ext uri="{FF2B5EF4-FFF2-40B4-BE49-F238E27FC236}">
                  <a16:creationId xmlns:a16="http://schemas.microsoft.com/office/drawing/2014/main" id="{4B91BCB1-C938-EC68-F2C6-6BA71362749D}"/>
                </a:ext>
              </a:extLst>
            </p:cNvPr>
            <p:cNvSpPr/>
            <p:nvPr userDrawn="1"/>
          </p:nvSpPr>
          <p:spPr>
            <a:xfrm>
              <a:off x="4654875" y="4451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3175" cap="flat">
              <a:solidFill>
                <a:schemeClr val="accent1">
                  <a:alpha val="25000"/>
                </a:schemeClr>
              </a:solidFill>
              <a:prstDash val="solid"/>
              <a:miter/>
            </a:ln>
          </p:spPr>
          <p:txBody>
            <a:bodyPr rtlCol="0" anchor="ctr"/>
            <a:lstStyle/>
            <a:p>
              <a:endParaRPr lang="en-US" sz="1350"/>
            </a:p>
          </p:txBody>
        </p:sp>
        <p:sp>
          <p:nvSpPr>
            <p:cNvPr id="13" name="Freeform: Shape 12">
              <a:extLst>
                <a:ext uri="{FF2B5EF4-FFF2-40B4-BE49-F238E27FC236}">
                  <a16:creationId xmlns:a16="http://schemas.microsoft.com/office/drawing/2014/main" id="{8C571DBB-797D-AF5A-B7CD-B72D69365A39}"/>
                </a:ext>
              </a:extLst>
            </p:cNvPr>
            <p:cNvSpPr/>
            <p:nvPr userDrawn="1"/>
          </p:nvSpPr>
          <p:spPr>
            <a:xfrm>
              <a:off x="4807275" y="597587"/>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3175" cap="flat">
              <a:solidFill>
                <a:schemeClr val="accent1">
                  <a:alpha val="25000"/>
                </a:schemeClr>
              </a:solidFill>
              <a:prstDash val="solid"/>
              <a:miter/>
            </a:ln>
          </p:spPr>
          <p:txBody>
            <a:bodyPr rtlCol="0" anchor="ctr"/>
            <a:lstStyle/>
            <a:p>
              <a:endParaRPr lang="en-US" sz="1350"/>
            </a:p>
          </p:txBody>
        </p:sp>
        <p:sp>
          <p:nvSpPr>
            <p:cNvPr id="14" name="Freeform: Shape 12">
              <a:extLst>
                <a:ext uri="{FF2B5EF4-FFF2-40B4-BE49-F238E27FC236}">
                  <a16:creationId xmlns:a16="http://schemas.microsoft.com/office/drawing/2014/main" id="{B65BCD31-2439-511B-DD98-F9D14BFF25A2}"/>
                </a:ext>
              </a:extLst>
            </p:cNvPr>
            <p:cNvSpPr/>
            <p:nvPr userDrawn="1"/>
          </p:nvSpPr>
          <p:spPr>
            <a:xfrm>
              <a:off x="3828105" y="525249"/>
              <a:ext cx="6718566" cy="6718565"/>
            </a:xfrm>
            <a:custGeom>
              <a:avLst/>
              <a:gdLst>
                <a:gd name="connsiteX0" fmla="*/ 2195968 w 4391936"/>
                <a:gd name="connsiteY0" fmla="*/ 0 h 4391935"/>
                <a:gd name="connsiteX1" fmla="*/ 686456 w 4391936"/>
                <a:gd name="connsiteY1" fmla="*/ 602306 h 4391935"/>
                <a:gd name="connsiteX2" fmla="*/ 0 w 4391936"/>
                <a:gd name="connsiteY2" fmla="*/ 2195968 h 4391935"/>
                <a:gd name="connsiteX3" fmla="*/ 259943 w 4391936"/>
                <a:gd name="connsiteY3" fmla="*/ 3232857 h 4391935"/>
                <a:gd name="connsiteX4" fmla="*/ 922768 w 4391936"/>
                <a:gd name="connsiteY4" fmla="*/ 2687035 h 4391935"/>
                <a:gd name="connsiteX5" fmla="*/ 831125 w 4391936"/>
                <a:gd name="connsiteY5" fmla="*/ 2195968 h 4391935"/>
                <a:gd name="connsiteX6" fmla="*/ 1270319 w 4391936"/>
                <a:gd name="connsiteY6" fmla="*/ 1193085 h 4391935"/>
                <a:gd name="connsiteX7" fmla="*/ 2195968 w 4391936"/>
                <a:gd name="connsiteY7" fmla="*/ 831125 h 4391935"/>
                <a:gd name="connsiteX8" fmla="*/ 2922194 w 4391936"/>
                <a:gd name="connsiteY8" fmla="*/ 1040347 h 4391935"/>
                <a:gd name="connsiteX9" fmla="*/ 3584442 w 4391936"/>
                <a:gd name="connsiteY9" fmla="*/ 495101 h 4391935"/>
                <a:gd name="connsiteX10" fmla="*/ 2195968 w 4391936"/>
                <a:gd name="connsiteY10" fmla="*/ 0 h 4391935"/>
                <a:gd name="connsiteX11" fmla="*/ 3584442 w 4391936"/>
                <a:gd name="connsiteY11" fmla="*/ 495101 h 4391935"/>
                <a:gd name="connsiteX12" fmla="*/ 2922194 w 4391936"/>
                <a:gd name="connsiteY12" fmla="*/ 1040347 h 4391935"/>
                <a:gd name="connsiteX13" fmla="*/ 3560811 w 4391936"/>
                <a:gd name="connsiteY13" fmla="*/ 2195968 h 4391935"/>
                <a:gd name="connsiteX14" fmla="*/ 3559659 w 4391936"/>
                <a:gd name="connsiteY14" fmla="*/ 2205190 h 4391935"/>
                <a:gd name="connsiteX15" fmla="*/ 3559659 w 4391936"/>
                <a:gd name="connsiteY15" fmla="*/ 3508362 h 4391935"/>
                <a:gd name="connsiteX16" fmla="*/ 3559659 w 4391936"/>
                <a:gd name="connsiteY16" fmla="*/ 3570033 h 4391935"/>
                <a:gd name="connsiteX17" fmla="*/ 3559659 w 4391936"/>
                <a:gd name="connsiteY17" fmla="*/ 3745826 h 4391935"/>
                <a:gd name="connsiteX18" fmla="*/ 3559659 w 4391936"/>
                <a:gd name="connsiteY18" fmla="*/ 4387325 h 4391935"/>
                <a:gd name="connsiteX19" fmla="*/ 4390784 w 4391936"/>
                <a:gd name="connsiteY19" fmla="*/ 4387325 h 4391935"/>
                <a:gd name="connsiteX20" fmla="*/ 4390784 w 4391936"/>
                <a:gd name="connsiteY20" fmla="*/ 4348708 h 4391935"/>
                <a:gd name="connsiteX21" fmla="*/ 4390784 w 4391936"/>
                <a:gd name="connsiteY21" fmla="*/ 3745826 h 4391935"/>
                <a:gd name="connsiteX22" fmla="*/ 4390784 w 4391936"/>
                <a:gd name="connsiteY22" fmla="*/ 3570033 h 4391935"/>
                <a:gd name="connsiteX23" fmla="*/ 4390784 w 4391936"/>
                <a:gd name="connsiteY23" fmla="*/ 2206919 h 4391935"/>
                <a:gd name="connsiteX24" fmla="*/ 4391936 w 4391936"/>
                <a:gd name="connsiteY24" fmla="*/ 2195968 h 4391935"/>
                <a:gd name="connsiteX25" fmla="*/ 3584442 w 4391936"/>
                <a:gd name="connsiteY25" fmla="*/ 495101 h 4391935"/>
                <a:gd name="connsiteX26" fmla="*/ 2195968 w 4391936"/>
                <a:gd name="connsiteY26" fmla="*/ 3560811 h 4391935"/>
                <a:gd name="connsiteX27" fmla="*/ 922768 w 4391936"/>
                <a:gd name="connsiteY27" fmla="*/ 2687035 h 4391935"/>
                <a:gd name="connsiteX28" fmla="*/ 259943 w 4391936"/>
                <a:gd name="connsiteY28" fmla="*/ 3232857 h 4391935"/>
                <a:gd name="connsiteX29" fmla="*/ 2195968 w 4391936"/>
                <a:gd name="connsiteY29" fmla="*/ 4391936 h 4391935"/>
                <a:gd name="connsiteX30" fmla="*/ 2195968 w 4391936"/>
                <a:gd name="connsiteY30" fmla="*/ 4391360 h 4391935"/>
                <a:gd name="connsiteX31" fmla="*/ 2406343 w 4391936"/>
                <a:gd name="connsiteY31" fmla="*/ 4391360 h 4391935"/>
                <a:gd name="connsiteX32" fmla="*/ 2406343 w 4391936"/>
                <a:gd name="connsiteY32" fmla="*/ 3560811 h 4391935"/>
                <a:gd name="connsiteX33" fmla="*/ 2195968 w 4391936"/>
                <a:gd name="connsiteY33" fmla="*/ 3560811 h 4391935"/>
                <a:gd name="connsiteX34" fmla="*/ 2195968 w 4391936"/>
                <a:gd name="connsiteY34" fmla="*/ 3560811 h 43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1936" h="4391935">
                  <a:moveTo>
                    <a:pt x="2195968" y="0"/>
                  </a:moveTo>
                  <a:cubicBezTo>
                    <a:pt x="1610953" y="0"/>
                    <a:pt x="1079540" y="229395"/>
                    <a:pt x="686456" y="602306"/>
                  </a:cubicBezTo>
                  <a:cubicBezTo>
                    <a:pt x="263977" y="1002307"/>
                    <a:pt x="0" y="1568302"/>
                    <a:pt x="0" y="2195968"/>
                  </a:cubicBezTo>
                  <a:cubicBezTo>
                    <a:pt x="0" y="2571185"/>
                    <a:pt x="93948" y="2923923"/>
                    <a:pt x="259943" y="3232857"/>
                  </a:cubicBezTo>
                  <a:lnTo>
                    <a:pt x="922768" y="2687035"/>
                  </a:lnTo>
                  <a:cubicBezTo>
                    <a:pt x="863978" y="2534297"/>
                    <a:pt x="831125" y="2368879"/>
                    <a:pt x="831125" y="2195968"/>
                  </a:cubicBezTo>
                  <a:cubicBezTo>
                    <a:pt x="831125" y="1799426"/>
                    <a:pt x="1000578" y="1442653"/>
                    <a:pt x="1270319" y="1193085"/>
                  </a:cubicBezTo>
                  <a:cubicBezTo>
                    <a:pt x="1513547" y="968301"/>
                    <a:pt x="1838619" y="831125"/>
                    <a:pt x="2195968" y="831125"/>
                  </a:cubicBezTo>
                  <a:cubicBezTo>
                    <a:pt x="2462827" y="831125"/>
                    <a:pt x="2711819" y="908358"/>
                    <a:pt x="2922194" y="1040347"/>
                  </a:cubicBezTo>
                  <a:lnTo>
                    <a:pt x="3584442" y="495101"/>
                  </a:lnTo>
                  <a:cubicBezTo>
                    <a:pt x="3206344" y="185591"/>
                    <a:pt x="2722770" y="0"/>
                    <a:pt x="2195968" y="0"/>
                  </a:cubicBezTo>
                  <a:close/>
                  <a:moveTo>
                    <a:pt x="3584442" y="495101"/>
                  </a:moveTo>
                  <a:lnTo>
                    <a:pt x="2922194" y="1040347"/>
                  </a:lnTo>
                  <a:cubicBezTo>
                    <a:pt x="3306056" y="1281846"/>
                    <a:pt x="3560811" y="1708936"/>
                    <a:pt x="3560811" y="2195968"/>
                  </a:cubicBezTo>
                  <a:cubicBezTo>
                    <a:pt x="3560811" y="2199426"/>
                    <a:pt x="3559659" y="2202308"/>
                    <a:pt x="3559659" y="2205190"/>
                  </a:cubicBezTo>
                  <a:lnTo>
                    <a:pt x="3559659" y="3508362"/>
                  </a:lnTo>
                  <a:lnTo>
                    <a:pt x="3559659" y="3570033"/>
                  </a:lnTo>
                  <a:lnTo>
                    <a:pt x="3559659" y="3745826"/>
                  </a:lnTo>
                  <a:lnTo>
                    <a:pt x="3559659" y="4387325"/>
                  </a:lnTo>
                  <a:lnTo>
                    <a:pt x="4390784" y="4387325"/>
                  </a:lnTo>
                  <a:lnTo>
                    <a:pt x="4390784" y="4348708"/>
                  </a:lnTo>
                  <a:lnTo>
                    <a:pt x="4390784" y="3745826"/>
                  </a:lnTo>
                  <a:lnTo>
                    <a:pt x="4390784" y="3570033"/>
                  </a:lnTo>
                  <a:lnTo>
                    <a:pt x="4390784" y="2206919"/>
                  </a:lnTo>
                  <a:cubicBezTo>
                    <a:pt x="4390784" y="2202885"/>
                    <a:pt x="4391936" y="2199426"/>
                    <a:pt x="4391936" y="2195968"/>
                  </a:cubicBezTo>
                  <a:cubicBezTo>
                    <a:pt x="4391936" y="1510088"/>
                    <a:pt x="4077238" y="897984"/>
                    <a:pt x="3584442" y="495101"/>
                  </a:cubicBezTo>
                  <a:close/>
                  <a:moveTo>
                    <a:pt x="2195968" y="3560811"/>
                  </a:moveTo>
                  <a:cubicBezTo>
                    <a:pt x="1615564" y="3560811"/>
                    <a:pt x="1119886" y="3198275"/>
                    <a:pt x="922768" y="2687035"/>
                  </a:cubicBezTo>
                  <a:lnTo>
                    <a:pt x="259943" y="3232857"/>
                  </a:lnTo>
                  <a:cubicBezTo>
                    <a:pt x="629972" y="3922771"/>
                    <a:pt x="1357927" y="4391936"/>
                    <a:pt x="2195968" y="4391936"/>
                  </a:cubicBezTo>
                  <a:lnTo>
                    <a:pt x="2195968" y="4391360"/>
                  </a:lnTo>
                  <a:lnTo>
                    <a:pt x="2406343" y="4391360"/>
                  </a:lnTo>
                  <a:lnTo>
                    <a:pt x="2406343" y="3560811"/>
                  </a:lnTo>
                  <a:lnTo>
                    <a:pt x="2195968" y="3560811"/>
                  </a:lnTo>
                  <a:lnTo>
                    <a:pt x="2195968" y="3560811"/>
                  </a:lnTo>
                  <a:close/>
                </a:path>
              </a:pathLst>
            </a:custGeom>
            <a:noFill/>
            <a:ln w="3175" cap="flat">
              <a:solidFill>
                <a:schemeClr val="accent1">
                  <a:alpha val="25000"/>
                </a:schemeClr>
              </a:solidFill>
              <a:prstDash val="solid"/>
              <a:miter/>
            </a:ln>
          </p:spPr>
          <p:txBody>
            <a:bodyPr rtlCol="0" anchor="ctr"/>
            <a:lstStyle/>
            <a:p>
              <a:endParaRPr lang="en-US" sz="1350"/>
            </a:p>
          </p:txBody>
        </p:sp>
      </p:grpSp>
      <p:sp>
        <p:nvSpPr>
          <p:cNvPr id="6" name="Slide Number Placeholder 5">
            <a:extLst>
              <a:ext uri="{FF2B5EF4-FFF2-40B4-BE49-F238E27FC236}">
                <a16:creationId xmlns:a16="http://schemas.microsoft.com/office/drawing/2014/main" id="{5093D1BA-0906-C984-F601-57A0ECB64DD8}"/>
              </a:ext>
            </a:extLst>
          </p:cNvPr>
          <p:cNvSpPr>
            <a:spLocks noGrp="1"/>
          </p:cNvSpPr>
          <p:nvPr>
            <p:ph type="sldNum" sz="quarter" idx="4"/>
          </p:nvPr>
        </p:nvSpPr>
        <p:spPr>
          <a:xfrm>
            <a:off x="9342120" y="6356350"/>
            <a:ext cx="2743200" cy="365125"/>
          </a:xfrm>
          <a:prstGeom prst="rect">
            <a:avLst/>
          </a:prstGeom>
        </p:spPr>
        <p:txBody>
          <a:bodyPr vert="horz" lIns="91440" tIns="45720" rIns="91440" bIns="45720" rtlCol="0" anchor="ctr"/>
          <a:lstStyle>
            <a:lvl1pPr algn="r">
              <a:defRPr sz="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9351F8F8-671E-4936-9348-438055DD13B4}" type="slidenum">
              <a:rPr lang="en-IN" smtClean="0"/>
              <a:pPr/>
              <a:t>‹#›</a:t>
            </a:fld>
            <a:endParaRPr lang="en-IN"/>
          </a:p>
        </p:txBody>
      </p:sp>
      <p:pic>
        <p:nvPicPr>
          <p:cNvPr id="11" name="Picture 10" descr="A black and grey letter on a black background&#10;&#10;Description automatically generated">
            <a:extLst>
              <a:ext uri="{FF2B5EF4-FFF2-40B4-BE49-F238E27FC236}">
                <a16:creationId xmlns:a16="http://schemas.microsoft.com/office/drawing/2014/main" id="{7BB9BB40-B01A-452F-9D1A-005AD582906C}"/>
              </a:ext>
            </a:extLst>
          </p:cNvPr>
          <p:cNvPicPr>
            <a:picLocks noChangeAspect="1"/>
          </p:cNvPicPr>
          <p:nvPr userDrawn="1"/>
        </p:nvPicPr>
        <p:blipFill>
          <a:blip r:embed="rId36">
            <a:extLst>
              <a:ext uri="{28A0092B-C50C-407E-A947-70E740481C1C}">
                <a14:useLocalDpi xmlns:a14="http://schemas.microsoft.com/office/drawing/2010/main" val="0"/>
              </a:ext>
            </a:extLst>
          </a:blip>
          <a:stretch>
            <a:fillRect/>
          </a:stretch>
        </p:blipFill>
        <p:spPr>
          <a:xfrm>
            <a:off x="10610663" y="256362"/>
            <a:ext cx="1371600" cy="422910"/>
          </a:xfrm>
          <a:prstGeom prst="rect">
            <a:avLst/>
          </a:prstGeom>
        </p:spPr>
      </p:pic>
      <p:sp>
        <p:nvSpPr>
          <p:cNvPr id="2" name="Title Placeholder 1">
            <a:extLst>
              <a:ext uri="{FF2B5EF4-FFF2-40B4-BE49-F238E27FC236}">
                <a16:creationId xmlns:a16="http://schemas.microsoft.com/office/drawing/2014/main" id="{EF2A4554-E0D4-4748-57EC-9A9F1F2B17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2FD3F6D-C306-6A12-F424-62F3F8C905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3567645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Lst>
  <p:hf hdr="0" ftr="0" dt="0"/>
  <p:txStyles>
    <p:titleStyle>
      <a:lvl1pPr algn="l" defTabSz="914400" rtl="0" eaLnBrk="1" latinLnBrk="0" hangingPunct="1">
        <a:lnSpc>
          <a:spcPct val="90000"/>
        </a:lnSpc>
        <a:spcBef>
          <a:spcPct val="0"/>
        </a:spcBef>
        <a:buNone/>
        <a:defRPr sz="4000" b="1" i="0" kern="1200">
          <a:solidFill>
            <a:schemeClr val="tx1"/>
          </a:solidFill>
          <a:latin typeface="Montserrat" pitchFamily="2" charset="77"/>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34.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37.png"/><Relationship Id="rId11" Type="http://schemas.openxmlformats.org/officeDocument/2006/relationships/hyperlink" Target="https://protection.greathorn.com/services/v2/lookupUrl/6bb49f2b-423e-4c7a-8b30-d260a564f2a3/286/f9213f7389049077ed253b041950ee26d0abedfe?domain=play.google.com&amp;path=/store/apps/details" TargetMode="External"/><Relationship Id="rId5" Type="http://schemas.openxmlformats.org/officeDocument/2006/relationships/image" Target="../media/image36.png"/><Relationship Id="rId10" Type="http://schemas.openxmlformats.org/officeDocument/2006/relationships/image" Target="../media/image40.png"/><Relationship Id="rId4" Type="http://schemas.openxmlformats.org/officeDocument/2006/relationships/image" Target="../media/image35.png"/><Relationship Id="rId9" Type="http://schemas.openxmlformats.org/officeDocument/2006/relationships/hyperlink" Target="https://protection.greathorn.com/services/v2/lookupUrl/c1b36aa5-749a-4864-9e3a-c71a201c411d/286/f9213f7389049077ed253b041950ee26d0abedfe?domain=apps.apple.com&amp;path=/us/app/asure-time-attendance/id523532606"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3.png"/><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26.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image" Target="../media/image59.pn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11.xml"/><Relationship Id="rId5" Type="http://schemas.openxmlformats.org/officeDocument/2006/relationships/image" Target="../media/image63.png"/><Relationship Id="rId4" Type="http://schemas.openxmlformats.org/officeDocument/2006/relationships/image" Target="../media/image6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4.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microsoft.com/office/2007/relationships/hdphoto" Target="../media/hdphoto3.wdp"/><Relationship Id="rId7" Type="http://schemas.openxmlformats.org/officeDocument/2006/relationships/diagramQuickStyle" Target="../diagrams/quickStyle1.xml"/><Relationship Id="rId2" Type="http://schemas.openxmlformats.org/officeDocument/2006/relationships/image" Target="../media/image9.png"/><Relationship Id="rId1" Type="http://schemas.openxmlformats.org/officeDocument/2006/relationships/slideLayout" Target="../slideLayouts/slideLayout34.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0.png"/><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34.xml"/><Relationship Id="rId6" Type="http://schemas.openxmlformats.org/officeDocument/2006/relationships/image" Target="../media/image25.png"/><Relationship Id="rId5" Type="http://schemas.microsoft.com/office/2007/relationships/hdphoto" Target="../media/hdphoto4.wdp"/><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2B2DFD46-D4C9-9854-214C-C519BCFB9A68}"/>
              </a:ext>
            </a:extLst>
          </p:cNvPr>
          <p:cNvSpPr>
            <a:spLocks noGrp="1"/>
          </p:cNvSpPr>
          <p:nvPr>
            <p:ph type="body" sz="quarter" idx="14"/>
          </p:nvPr>
        </p:nvSpPr>
        <p:spPr>
          <a:xfrm>
            <a:off x="872117" y="2998145"/>
            <a:ext cx="8372169" cy="430855"/>
          </a:xfrm>
        </p:spPr>
        <p:txBody>
          <a:bodyPr/>
          <a:lstStyle/>
          <a:p>
            <a:r>
              <a:rPr lang="en-US"/>
              <a:t>Access to Capital | Staying Compliant | Managing Talent</a:t>
            </a:r>
          </a:p>
        </p:txBody>
      </p:sp>
      <p:sp>
        <p:nvSpPr>
          <p:cNvPr id="10" name="Title 9">
            <a:extLst>
              <a:ext uri="{FF2B5EF4-FFF2-40B4-BE49-F238E27FC236}">
                <a16:creationId xmlns:a16="http://schemas.microsoft.com/office/drawing/2014/main" id="{B5406B43-FBE2-1251-ACAA-08F81C181795}"/>
              </a:ext>
            </a:extLst>
          </p:cNvPr>
          <p:cNvSpPr>
            <a:spLocks noGrp="1"/>
          </p:cNvSpPr>
          <p:nvPr>
            <p:ph type="title"/>
          </p:nvPr>
        </p:nvSpPr>
        <p:spPr>
          <a:xfrm>
            <a:off x="872118" y="2110297"/>
            <a:ext cx="8372169" cy="647257"/>
          </a:xfrm>
        </p:spPr>
        <p:txBody>
          <a:bodyPr>
            <a:normAutofit fontScale="90000"/>
          </a:bodyPr>
          <a:lstStyle/>
          <a:p>
            <a:r>
              <a:rPr lang="en-US"/>
              <a:t>Payroll &amp; HR Solutions </a:t>
            </a:r>
            <a:br>
              <a:rPr lang="en-US"/>
            </a:br>
            <a:r>
              <a:rPr lang="en-US"/>
              <a:t>to Help You Grow</a:t>
            </a:r>
          </a:p>
        </p:txBody>
      </p:sp>
      <p:sp>
        <p:nvSpPr>
          <p:cNvPr id="2" name="Slide Number Placeholder 1">
            <a:extLst>
              <a:ext uri="{FF2B5EF4-FFF2-40B4-BE49-F238E27FC236}">
                <a16:creationId xmlns:a16="http://schemas.microsoft.com/office/drawing/2014/main" id="{86FDD09F-DAE1-671D-609E-53476D08B595}"/>
              </a:ext>
            </a:extLst>
          </p:cNvPr>
          <p:cNvSpPr>
            <a:spLocks noGrp="1"/>
          </p:cNvSpPr>
          <p:nvPr>
            <p:ph type="sldNum" sz="quarter" idx="4294967295"/>
          </p:nvPr>
        </p:nvSpPr>
        <p:spPr>
          <a:xfrm>
            <a:off x="94488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1F8F8-671E-4936-9348-438055DD13B4}" type="slidenum">
              <a:rPr kumimoji="0" lang="en-IN" sz="1200" b="0" i="0" u="none" strike="noStrike" kern="1200" cap="none" spc="0" normalizeH="0" baseline="0" noProof="0" smtClean="0">
                <a:ln>
                  <a:noFill/>
                </a:ln>
                <a:solidFill>
                  <a:srgbClr val="111921"/>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IN" sz="1200" b="0" i="0" u="none" strike="noStrike" kern="1200" cap="none" spc="0" normalizeH="0" baseline="0" noProof="0">
              <a:ln>
                <a:noFill/>
              </a:ln>
              <a:solidFill>
                <a:srgbClr val="11192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312060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1DE177-9B39-1025-475D-7D86BF3C467C}"/>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1F8F8-671E-4936-9348-438055DD13B4}" type="slidenum">
              <a:rPr kumimoji="0" lang="en-IN" sz="1200" b="0" i="0" u="none" strike="noStrike" kern="1200" cap="none" spc="0" normalizeH="0" baseline="0" noProof="0" smtClean="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IN" sz="12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Title 9">
            <a:extLst>
              <a:ext uri="{FF2B5EF4-FFF2-40B4-BE49-F238E27FC236}">
                <a16:creationId xmlns:a16="http://schemas.microsoft.com/office/drawing/2014/main" id="{FED6AB10-1692-B945-7DB1-73391F321C42}"/>
              </a:ext>
            </a:extLst>
          </p:cNvPr>
          <p:cNvSpPr>
            <a:spLocks noGrp="1"/>
          </p:cNvSpPr>
          <p:nvPr>
            <p:ph type="title"/>
          </p:nvPr>
        </p:nvSpPr>
        <p:spPr>
          <a:xfrm>
            <a:off x="628092" y="550885"/>
            <a:ext cx="8973108" cy="776531"/>
          </a:xfrm>
        </p:spPr>
        <p:txBody>
          <a:bodyPr/>
          <a:lstStyle/>
          <a:p>
            <a:r>
              <a:rPr lang="en-US"/>
              <a:t>Payroll Solutions Tailored to Your Needs</a:t>
            </a:r>
          </a:p>
        </p:txBody>
      </p:sp>
      <p:sp>
        <p:nvSpPr>
          <p:cNvPr id="19" name="TextBox 18">
            <a:extLst>
              <a:ext uri="{FF2B5EF4-FFF2-40B4-BE49-F238E27FC236}">
                <a16:creationId xmlns:a16="http://schemas.microsoft.com/office/drawing/2014/main" id="{C53F1082-7C8A-719B-2F1F-E2D66ABB8697}"/>
              </a:ext>
            </a:extLst>
          </p:cNvPr>
          <p:cNvSpPr txBox="1"/>
          <p:nvPr/>
        </p:nvSpPr>
        <p:spPr>
          <a:xfrm>
            <a:off x="628092" y="2275553"/>
            <a:ext cx="4412259" cy="3725187"/>
          </a:xfrm>
          <a:prstGeom prst="rect">
            <a:avLst/>
          </a:prstGeom>
          <a:noFill/>
        </p:spPr>
        <p:txBody>
          <a:bodyPr wrap="square" rtlCol="0">
            <a:spAutoFit/>
          </a:bodyPr>
          <a:lstStyle/>
          <a:p>
            <a:pPr marL="0" marR="0" lvl="0" indent="0" algn="l" defTabSz="914400" rtl="0" eaLnBrk="1" fontAlgn="base"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11921"/>
                </a:solidFill>
                <a:effectLst/>
                <a:uLnTx/>
                <a:uFillTx/>
                <a:latin typeface="Open Sans"/>
                <a:ea typeface="+mn-ea"/>
                <a:cs typeface="+mn-cs"/>
              </a:rPr>
              <a:t>Whether you have a handful of employees or hundreds, the Asure payroll solution will keep pace with your needs as your business expands. </a:t>
            </a:r>
          </a:p>
          <a:p>
            <a:pPr marL="0" marR="0" lvl="0" indent="0" algn="l" defTabSz="914400" rtl="0" eaLnBrk="1" fontAlgn="base" latinLnBrk="0" hangingPunct="1">
              <a:lnSpc>
                <a:spcPct val="12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1921"/>
              </a:solidFill>
              <a:effectLst/>
              <a:uLnTx/>
              <a:uFillTx/>
              <a:latin typeface="Open Sans"/>
              <a:ea typeface="+mn-ea"/>
              <a:cs typeface="+mn-cs"/>
            </a:endParaRPr>
          </a:p>
          <a:p>
            <a:pPr marL="285750" marR="0" lvl="0" indent="-285750" algn="l" defTabSz="914400" rtl="0" eaLnBrk="1" fontAlgn="base" latinLnBrk="0" hangingPunct="1">
              <a:lnSpc>
                <a:spcPct val="12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111921"/>
                </a:solidFill>
                <a:effectLst/>
                <a:uLnTx/>
                <a:uFillTx/>
                <a:latin typeface="Open Sans"/>
                <a:ea typeface="+mn-ea"/>
                <a:cs typeface="+mn-cs"/>
              </a:rPr>
              <a:t>Employee Self-Service</a:t>
            </a:r>
          </a:p>
          <a:p>
            <a:pPr marL="285750" marR="0" lvl="0" indent="-285750" algn="l" defTabSz="914400" rtl="0" eaLnBrk="1" fontAlgn="base" latinLnBrk="0" hangingPunct="1">
              <a:lnSpc>
                <a:spcPct val="120000"/>
              </a:lnSpc>
              <a:spcBef>
                <a:spcPts val="0"/>
              </a:spcBef>
              <a:spcAft>
                <a:spcPts val="0"/>
              </a:spcAft>
              <a:buClrTx/>
              <a:buSzTx/>
              <a:buFont typeface="Arial" panose="020B0604020202020204" pitchFamily="34" charset="0"/>
              <a:buChar char="•"/>
              <a:tabLst/>
              <a:defRPr/>
            </a:pPr>
            <a:r>
              <a:rPr lang="en-US">
                <a:solidFill>
                  <a:srgbClr val="111921"/>
                </a:solidFill>
                <a:latin typeface="Open Sans"/>
              </a:rPr>
              <a:t>100% Compliant Payroll Taxes</a:t>
            </a:r>
          </a:p>
          <a:p>
            <a:pPr marL="285750" marR="0" lvl="0" indent="-285750" algn="l" defTabSz="914400" rtl="0" eaLnBrk="1" fontAlgn="base" latinLnBrk="0" hangingPunct="1">
              <a:lnSpc>
                <a:spcPct val="12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111921"/>
                </a:solidFill>
                <a:effectLst/>
                <a:uLnTx/>
                <a:uFillTx/>
                <a:latin typeface="Open Sans"/>
                <a:ea typeface="+mn-ea"/>
                <a:cs typeface="+mn-cs"/>
              </a:rPr>
              <a:t>General Ledger Integration</a:t>
            </a:r>
          </a:p>
          <a:p>
            <a:pPr marL="285750" marR="0" lvl="0" indent="-285750" algn="l" defTabSz="914400" rtl="0" eaLnBrk="1" fontAlgn="base" latinLnBrk="0" hangingPunct="1">
              <a:lnSpc>
                <a:spcPct val="120000"/>
              </a:lnSpc>
              <a:spcBef>
                <a:spcPts val="0"/>
              </a:spcBef>
              <a:spcAft>
                <a:spcPts val="0"/>
              </a:spcAft>
              <a:buClrTx/>
              <a:buSzTx/>
              <a:buFont typeface="Arial" panose="020B0604020202020204" pitchFamily="34" charset="0"/>
              <a:buChar char="•"/>
              <a:tabLst/>
              <a:defRPr/>
            </a:pPr>
            <a:r>
              <a:rPr lang="en-US">
                <a:solidFill>
                  <a:srgbClr val="111921"/>
                </a:solidFill>
                <a:latin typeface="Open Sans"/>
              </a:rPr>
              <a:t>Management Garnishments</a:t>
            </a:r>
          </a:p>
          <a:p>
            <a:pPr marL="285750" marR="0" lvl="0" indent="-285750" algn="l" defTabSz="914400" rtl="0" eaLnBrk="1" fontAlgn="base" latinLnBrk="0" hangingPunct="1">
              <a:lnSpc>
                <a:spcPct val="12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111921"/>
                </a:solidFill>
                <a:effectLst/>
                <a:uLnTx/>
                <a:uFillTx/>
                <a:latin typeface="Open Sans"/>
                <a:ea typeface="+mn-ea"/>
                <a:cs typeface="+mn-cs"/>
              </a:rPr>
              <a:t>ACA Compliance &amp; Reporting</a:t>
            </a:r>
          </a:p>
          <a:p>
            <a:pPr marL="285750" marR="0" lvl="0" indent="-285750" algn="l" defTabSz="914400" rtl="0" eaLnBrk="1" fontAlgn="base" latinLnBrk="0" hangingPunct="1">
              <a:lnSpc>
                <a:spcPct val="120000"/>
              </a:lnSpc>
              <a:spcBef>
                <a:spcPts val="0"/>
              </a:spcBef>
              <a:spcAft>
                <a:spcPts val="0"/>
              </a:spcAft>
              <a:buClrTx/>
              <a:buSzTx/>
              <a:buFont typeface="Arial" panose="020B0604020202020204" pitchFamily="34" charset="0"/>
              <a:buChar char="•"/>
              <a:tabLst/>
              <a:defRPr/>
            </a:pPr>
            <a:r>
              <a:rPr lang="en-US">
                <a:solidFill>
                  <a:srgbClr val="111921"/>
                </a:solidFill>
                <a:latin typeface="Open Sans"/>
              </a:rPr>
              <a:t>And much, much more</a:t>
            </a:r>
            <a:endParaRPr kumimoji="0" lang="en-US" sz="1800" b="0" i="0" u="none" strike="noStrike" kern="1200" cap="none" spc="0" normalizeH="0" baseline="0" noProof="0">
              <a:ln>
                <a:noFill/>
              </a:ln>
              <a:solidFill>
                <a:srgbClr val="FFFFFF"/>
              </a:solidFill>
              <a:effectLst/>
              <a:uLnTx/>
              <a:uFillTx/>
              <a:latin typeface="Open Sans" pitchFamily="2" charset="0"/>
              <a:ea typeface="+mn-ea"/>
              <a:cs typeface="+mn-cs"/>
            </a:endParaRPr>
          </a:p>
        </p:txBody>
      </p:sp>
      <p:sp>
        <p:nvSpPr>
          <p:cNvPr id="20" name="TextBox 19">
            <a:extLst>
              <a:ext uri="{FF2B5EF4-FFF2-40B4-BE49-F238E27FC236}">
                <a16:creationId xmlns:a16="http://schemas.microsoft.com/office/drawing/2014/main" id="{1F00E10C-F295-1D1F-346E-B810DD2F905E}"/>
              </a:ext>
            </a:extLst>
          </p:cNvPr>
          <p:cNvSpPr txBox="1"/>
          <p:nvPr/>
        </p:nvSpPr>
        <p:spPr>
          <a:xfrm>
            <a:off x="628092" y="1302775"/>
            <a:ext cx="8973108" cy="804836"/>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accent2"/>
                </a:solidFill>
                <a:effectLst/>
                <a:uLnTx/>
                <a:uFillTx/>
                <a:latin typeface="Open Sans"/>
                <a:ea typeface="+mn-ea"/>
                <a:cs typeface="+mn-cs"/>
              </a:rPr>
              <a:t>From full-service payroll administration to to self-service tools that empower your employees to manage their own data</a:t>
            </a:r>
          </a:p>
        </p:txBody>
      </p:sp>
      <p:pic>
        <p:nvPicPr>
          <p:cNvPr id="6" name="Picture 5" descr="A computer screen with a calendar&#10;&#10;Description automatically generated">
            <a:extLst>
              <a:ext uri="{FF2B5EF4-FFF2-40B4-BE49-F238E27FC236}">
                <a16:creationId xmlns:a16="http://schemas.microsoft.com/office/drawing/2014/main" id="{3518A741-FBAB-22B4-5EA9-D30E856917FC}"/>
              </a:ext>
            </a:extLst>
          </p:cNvPr>
          <p:cNvPicPr>
            <a:picLocks noChangeAspect="1"/>
          </p:cNvPicPr>
          <p:nvPr/>
        </p:nvPicPr>
        <p:blipFill rotWithShape="1">
          <a:blip r:embed="rId3">
            <a:extLst>
              <a:ext uri="{28A0092B-C50C-407E-A947-70E740481C1C}">
                <a14:useLocalDpi xmlns:a14="http://schemas.microsoft.com/office/drawing/2010/main" val="0"/>
              </a:ext>
            </a:extLst>
          </a:blip>
          <a:srcRect l="9922" t="921" r="9593" b="7198"/>
          <a:stretch/>
        </p:blipFill>
        <p:spPr>
          <a:xfrm>
            <a:off x="5708218" y="2582368"/>
            <a:ext cx="5276012" cy="3189624"/>
          </a:xfrm>
          <a:prstGeom prst="rect">
            <a:avLst/>
          </a:prstGeom>
        </p:spPr>
      </p:pic>
      <p:sp>
        <p:nvSpPr>
          <p:cNvPr id="3" name="Rectangle 2">
            <a:extLst>
              <a:ext uri="{FF2B5EF4-FFF2-40B4-BE49-F238E27FC236}">
                <a16:creationId xmlns:a16="http://schemas.microsoft.com/office/drawing/2014/main" id="{962BD504-FACD-FADE-084E-7E687D209460}"/>
              </a:ext>
            </a:extLst>
          </p:cNvPr>
          <p:cNvSpPr/>
          <p:nvPr/>
        </p:nvSpPr>
        <p:spPr>
          <a:xfrm>
            <a:off x="10545343" y="2480310"/>
            <a:ext cx="535858" cy="30749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3DBBB9A-0235-02D1-98FB-78D152B951F5}"/>
              </a:ext>
            </a:extLst>
          </p:cNvPr>
          <p:cNvSpPr/>
          <p:nvPr/>
        </p:nvSpPr>
        <p:spPr>
          <a:xfrm>
            <a:off x="5566353" y="2480310"/>
            <a:ext cx="535858" cy="30749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70206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A7F3076-DBC7-4EB3-91F7-2AA15A8E15B6}"/>
              </a:ext>
            </a:extLst>
          </p:cNvPr>
          <p:cNvSpPr>
            <a:spLocks noGrp="1"/>
          </p:cNvSpPr>
          <p:nvPr>
            <p:ph type="sldNum" idx="12"/>
          </p:nvPr>
        </p:nvSpPr>
        <p:spPr/>
        <p:txBody>
          <a:bodyPr/>
          <a:lstStyle/>
          <a:p>
            <a:fld id="{9351F8F8-671E-4936-9348-438055DD13B4}" type="slidenum">
              <a:rPr lang="en-IN" smtClean="0"/>
              <a:pPr/>
              <a:t>11</a:t>
            </a:fld>
            <a:endParaRPr lang="en-IN"/>
          </a:p>
        </p:txBody>
      </p:sp>
      <p:sp>
        <p:nvSpPr>
          <p:cNvPr id="9" name="Title 9">
            <a:extLst>
              <a:ext uri="{FF2B5EF4-FFF2-40B4-BE49-F238E27FC236}">
                <a16:creationId xmlns:a16="http://schemas.microsoft.com/office/drawing/2014/main" id="{2E24FE46-C40B-589D-DB5D-73A7A2CEA7F3}"/>
              </a:ext>
            </a:extLst>
          </p:cNvPr>
          <p:cNvSpPr txBox="1">
            <a:spLocks/>
          </p:cNvSpPr>
          <p:nvPr/>
        </p:nvSpPr>
        <p:spPr>
          <a:xfrm>
            <a:off x="5217031" y="995474"/>
            <a:ext cx="5579070" cy="7765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chemeClr val="tx1"/>
                </a:solidFill>
                <a:latin typeface="Montserrat" pitchFamily="2" charset="77"/>
                <a:ea typeface="Open Sans" panose="020B0606030504020204" pitchFamily="34" charset="0"/>
                <a:cs typeface="Open Sans" panose="020B0606030504020204" pitchFamily="34" charset="0"/>
              </a:defRPr>
            </a:lvl1pPr>
          </a:lstStyle>
          <a:p>
            <a:r>
              <a:rPr lang="en-US"/>
              <a:t>HR Software</a:t>
            </a:r>
          </a:p>
        </p:txBody>
      </p:sp>
      <p:sp>
        <p:nvSpPr>
          <p:cNvPr id="10" name="TextBox 9">
            <a:extLst>
              <a:ext uri="{FF2B5EF4-FFF2-40B4-BE49-F238E27FC236}">
                <a16:creationId xmlns:a16="http://schemas.microsoft.com/office/drawing/2014/main" id="{7BC01870-D56B-FC5A-C16F-82876AA65728}"/>
              </a:ext>
            </a:extLst>
          </p:cNvPr>
          <p:cNvSpPr txBox="1"/>
          <p:nvPr/>
        </p:nvSpPr>
        <p:spPr>
          <a:xfrm>
            <a:off x="5217029" y="2787861"/>
            <a:ext cx="5579069" cy="3392788"/>
          </a:xfrm>
          <a:prstGeom prst="rect">
            <a:avLst/>
          </a:prstGeom>
          <a:noFill/>
        </p:spPr>
        <p:txBody>
          <a:bodyPr wrap="square" rtlCol="0">
            <a:spAutoFit/>
          </a:bodyPr>
          <a:lstStyle/>
          <a:p>
            <a:pPr marL="0" marR="0" lvl="0" indent="0" algn="l" defTabSz="914400" rtl="0" eaLnBrk="1" fontAlgn="base" latinLnBrk="0" hangingPunct="1">
              <a:lnSpc>
                <a:spcPct val="120000"/>
              </a:lnSpc>
              <a:spcBef>
                <a:spcPts val="0"/>
              </a:spcBef>
              <a:spcAft>
                <a:spcPts val="0"/>
              </a:spcAft>
              <a:buClrTx/>
              <a:buSzTx/>
              <a:buFontTx/>
              <a:buNone/>
              <a:tabLst/>
              <a:defRPr/>
            </a:pPr>
            <a:r>
              <a:rPr lang="en-US">
                <a:solidFill>
                  <a:srgbClr val="111921"/>
                </a:solidFill>
                <a:latin typeface="Open Sans"/>
              </a:rPr>
              <a:t>Our comprehensive HR information system lets you stay organized and compliant with employee data stored in one, convenient tool. With </a:t>
            </a:r>
            <a:r>
              <a:rPr lang="en-US" err="1">
                <a:solidFill>
                  <a:srgbClr val="111921"/>
                </a:solidFill>
                <a:latin typeface="Open Sans"/>
              </a:rPr>
              <a:t>Asure’s</a:t>
            </a:r>
            <a:r>
              <a:rPr lang="en-US">
                <a:solidFill>
                  <a:srgbClr val="111921"/>
                </a:solidFill>
                <a:latin typeface="Open Sans"/>
              </a:rPr>
              <a:t> advanced HR software you can manage:</a:t>
            </a:r>
            <a:endParaRPr kumimoji="0" lang="en-US" sz="1800" b="0" i="0" u="none" strike="noStrike" kern="1200" cap="none" spc="0" normalizeH="0" baseline="0" noProof="0">
              <a:ln>
                <a:noFill/>
              </a:ln>
              <a:solidFill>
                <a:srgbClr val="111921"/>
              </a:solidFill>
              <a:effectLst/>
              <a:uLnTx/>
              <a:uFillTx/>
              <a:latin typeface="Open Sans"/>
              <a:ea typeface="+mn-ea"/>
              <a:cs typeface="+mn-cs"/>
            </a:endParaRPr>
          </a:p>
          <a:p>
            <a:pPr marL="0" marR="0" lvl="0" indent="0" algn="l" defTabSz="914400" rtl="0" eaLnBrk="1" fontAlgn="base" latinLnBrk="0" hangingPunct="1">
              <a:lnSpc>
                <a:spcPct val="12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11921"/>
              </a:solidFill>
              <a:effectLst/>
              <a:uLnTx/>
              <a:uFillTx/>
              <a:latin typeface="Open Sans"/>
              <a:ea typeface="+mn-ea"/>
              <a:cs typeface="+mn-cs"/>
            </a:endParaRPr>
          </a:p>
          <a:p>
            <a:pPr marL="285750" marR="0" lvl="0" indent="-285750" algn="l" defTabSz="914400" rtl="0" eaLnBrk="1" fontAlgn="base" latinLnBrk="0" hangingPunct="1">
              <a:lnSpc>
                <a:spcPct val="12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111921"/>
                </a:solidFill>
                <a:effectLst/>
                <a:uLnTx/>
                <a:uFillTx/>
                <a:latin typeface="Open Sans"/>
                <a:ea typeface="+mn-ea"/>
                <a:cs typeface="+mn-cs"/>
              </a:rPr>
              <a:t>Paperless employee onboarding</a:t>
            </a:r>
          </a:p>
          <a:p>
            <a:pPr marL="285750" marR="0" lvl="0" indent="-285750" algn="l" defTabSz="914400" rtl="0" eaLnBrk="1" fontAlgn="base" latinLnBrk="0" hangingPunct="1">
              <a:lnSpc>
                <a:spcPct val="120000"/>
              </a:lnSpc>
              <a:spcBef>
                <a:spcPts val="0"/>
              </a:spcBef>
              <a:spcAft>
                <a:spcPts val="0"/>
              </a:spcAft>
              <a:buClrTx/>
              <a:buSzTx/>
              <a:buFont typeface="Arial" panose="020B0604020202020204" pitchFamily="34" charset="0"/>
              <a:buChar char="•"/>
              <a:tabLst/>
              <a:defRPr/>
            </a:pPr>
            <a:r>
              <a:rPr lang="en-US">
                <a:solidFill>
                  <a:srgbClr val="111921"/>
                </a:solidFill>
                <a:latin typeface="Open Sans"/>
              </a:rPr>
              <a:t>Online open enrollment</a:t>
            </a:r>
          </a:p>
          <a:p>
            <a:pPr marL="285750" marR="0" lvl="0" indent="-285750" algn="l" defTabSz="914400" rtl="0" eaLnBrk="1" fontAlgn="base" latinLnBrk="0" hangingPunct="1">
              <a:lnSpc>
                <a:spcPct val="12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111921"/>
                </a:solidFill>
                <a:effectLst/>
                <a:uLnTx/>
                <a:uFillTx/>
                <a:latin typeface="Open Sans"/>
                <a:ea typeface="+mn-ea"/>
                <a:cs typeface="+mn-cs"/>
              </a:rPr>
              <a:t>I-9 Forms</a:t>
            </a:r>
          </a:p>
          <a:p>
            <a:pPr marL="285750" marR="0" lvl="0" indent="-285750" algn="l" defTabSz="914400" rtl="0" eaLnBrk="1" fontAlgn="base" latinLnBrk="0" hangingPunct="1">
              <a:lnSpc>
                <a:spcPct val="120000"/>
              </a:lnSpc>
              <a:spcBef>
                <a:spcPts val="0"/>
              </a:spcBef>
              <a:spcAft>
                <a:spcPts val="0"/>
              </a:spcAft>
              <a:buClrTx/>
              <a:buSzTx/>
              <a:buFont typeface="Arial" panose="020B0604020202020204" pitchFamily="34" charset="0"/>
              <a:buChar char="•"/>
              <a:tabLst/>
              <a:defRPr/>
            </a:pPr>
            <a:r>
              <a:rPr lang="en-US">
                <a:solidFill>
                  <a:srgbClr val="111921"/>
                </a:solidFill>
                <a:latin typeface="Open Sans"/>
              </a:rPr>
              <a:t>W-4 Forms</a:t>
            </a:r>
          </a:p>
          <a:p>
            <a:pPr marL="285750" marR="0" lvl="0" indent="-285750" algn="l" defTabSz="914400" rtl="0" eaLnBrk="1" fontAlgn="base" latinLnBrk="0" hangingPunct="1">
              <a:lnSpc>
                <a:spcPct val="12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111921"/>
                </a:solidFill>
                <a:effectLst/>
                <a:uLnTx/>
                <a:uFillTx/>
                <a:latin typeface="Open Sans"/>
                <a:ea typeface="+mn-ea"/>
                <a:cs typeface="+mn-cs"/>
              </a:rPr>
              <a:t>Direct Deposits</a:t>
            </a:r>
            <a:endParaRPr kumimoji="0" lang="en-US" sz="1800" b="0" i="0" u="none" strike="noStrike" kern="1200" cap="none" spc="0" normalizeH="0" baseline="0" noProof="0">
              <a:ln>
                <a:noFill/>
              </a:ln>
              <a:solidFill>
                <a:srgbClr val="FFFFFF"/>
              </a:solidFill>
              <a:effectLst/>
              <a:uLnTx/>
              <a:uFillTx/>
              <a:latin typeface="Open Sans" pitchFamily="2" charset="0"/>
              <a:ea typeface="+mn-ea"/>
              <a:cs typeface="+mn-cs"/>
            </a:endParaRPr>
          </a:p>
        </p:txBody>
      </p:sp>
      <p:sp>
        <p:nvSpPr>
          <p:cNvPr id="11" name="TextBox 10">
            <a:extLst>
              <a:ext uri="{FF2B5EF4-FFF2-40B4-BE49-F238E27FC236}">
                <a16:creationId xmlns:a16="http://schemas.microsoft.com/office/drawing/2014/main" id="{E5C20EA6-B84F-06FE-A0B6-1283B8A8E272}"/>
              </a:ext>
            </a:extLst>
          </p:cNvPr>
          <p:cNvSpPr txBox="1"/>
          <p:nvPr/>
        </p:nvSpPr>
        <p:spPr>
          <a:xfrm>
            <a:off x="5248970" y="1772005"/>
            <a:ext cx="5515191" cy="804900"/>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accent5"/>
                </a:solidFill>
                <a:effectLst/>
                <a:uLnTx/>
                <a:uFillTx/>
                <a:latin typeface="Open Sans"/>
                <a:ea typeface="+mn-ea"/>
                <a:cs typeface="+mn-cs"/>
              </a:rPr>
              <a:t>Manage and track your staff throughout  the employee lifecycle</a:t>
            </a:r>
          </a:p>
        </p:txBody>
      </p:sp>
      <p:grpSp>
        <p:nvGrpSpPr>
          <p:cNvPr id="12" name="Group 11">
            <a:extLst>
              <a:ext uri="{FF2B5EF4-FFF2-40B4-BE49-F238E27FC236}">
                <a16:creationId xmlns:a16="http://schemas.microsoft.com/office/drawing/2014/main" id="{0D5AB4D7-FEEF-4B65-F6F1-784044AE4BD7}"/>
              </a:ext>
            </a:extLst>
          </p:cNvPr>
          <p:cNvGrpSpPr/>
          <p:nvPr/>
        </p:nvGrpSpPr>
        <p:grpSpPr>
          <a:xfrm>
            <a:off x="1200150" y="995474"/>
            <a:ext cx="3626532" cy="6941785"/>
            <a:chOff x="3510307" y="1069122"/>
            <a:chExt cx="1946658" cy="3698000"/>
          </a:xfrm>
        </p:grpSpPr>
        <p:pic>
          <p:nvPicPr>
            <p:cNvPr id="13" name="Picture 12" descr="A screenshot of a personal information&#10;&#10;Description automatically generated">
              <a:extLst>
                <a:ext uri="{FF2B5EF4-FFF2-40B4-BE49-F238E27FC236}">
                  <a16:creationId xmlns:a16="http://schemas.microsoft.com/office/drawing/2014/main" id="{754553DF-A9B5-142C-2D2B-50CD054306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2226" y="1160697"/>
              <a:ext cx="1746865" cy="3554270"/>
            </a:xfrm>
            <a:prstGeom prst="roundRect">
              <a:avLst>
                <a:gd name="adj" fmla="val 13429"/>
              </a:avLst>
            </a:prstGeom>
          </p:spPr>
        </p:pic>
        <p:pic>
          <p:nvPicPr>
            <p:cNvPr id="14" name="Picture 13" descr="A white cell phone with a black background&#10;&#10;Description automatically generated">
              <a:extLst>
                <a:ext uri="{FF2B5EF4-FFF2-40B4-BE49-F238E27FC236}">
                  <a16:creationId xmlns:a16="http://schemas.microsoft.com/office/drawing/2014/main" id="{60310F90-9169-80F4-9C83-48835F36FFCA}"/>
                </a:ext>
              </a:extLst>
            </p:cNvPr>
            <p:cNvPicPr>
              <a:picLocks noChangeAspect="1"/>
            </p:cNvPicPr>
            <p:nvPr/>
          </p:nvPicPr>
          <p:blipFill rotWithShape="1">
            <a:blip r:embed="rId4">
              <a:extLst>
                <a:ext uri="{28A0092B-C50C-407E-A947-70E740481C1C}">
                  <a14:useLocalDpi xmlns:a14="http://schemas.microsoft.com/office/drawing/2010/main" val="0"/>
                </a:ext>
              </a:extLst>
            </a:blip>
            <a:srcRect l="31817" t="4043" r="31919" b="4104"/>
            <a:stretch/>
          </p:blipFill>
          <p:spPr>
            <a:xfrm>
              <a:off x="3510307" y="1069122"/>
              <a:ext cx="1946658" cy="3698000"/>
            </a:xfrm>
            <a:prstGeom prst="rect">
              <a:avLst/>
            </a:prstGeom>
          </p:spPr>
        </p:pic>
      </p:grpSp>
    </p:spTree>
    <p:extLst>
      <p:ext uri="{BB962C8B-B14F-4D97-AF65-F5344CB8AC3E}">
        <p14:creationId xmlns:p14="http://schemas.microsoft.com/office/powerpoint/2010/main" val="22107154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94C93A1F-A690-E938-06E5-D00EB937FFD8}"/>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tretch/>
        </p:blipFill>
        <p:spPr bwMode="auto">
          <a:xfrm>
            <a:off x="9207604" y="2838852"/>
            <a:ext cx="2272087" cy="230198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ED1DE177-9B39-1025-475D-7D86BF3C467C}"/>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1F8F8-671E-4936-9348-438055DD13B4}" type="slidenum">
              <a:rPr kumimoji="0" lang="en-IN" sz="1200" b="0" i="0" u="none" strike="noStrike" kern="1200" cap="none" spc="0" normalizeH="0" baseline="0" noProof="0" smtClean="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IN" sz="12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Title 9">
            <a:extLst>
              <a:ext uri="{FF2B5EF4-FFF2-40B4-BE49-F238E27FC236}">
                <a16:creationId xmlns:a16="http://schemas.microsoft.com/office/drawing/2014/main" id="{FED6AB10-1692-B945-7DB1-73391F321C42}"/>
              </a:ext>
            </a:extLst>
          </p:cNvPr>
          <p:cNvSpPr>
            <a:spLocks noGrp="1"/>
          </p:cNvSpPr>
          <p:nvPr>
            <p:ph type="title"/>
          </p:nvPr>
        </p:nvSpPr>
        <p:spPr>
          <a:xfrm>
            <a:off x="383471" y="602938"/>
            <a:ext cx="6486120" cy="776531"/>
          </a:xfrm>
        </p:spPr>
        <p:txBody>
          <a:bodyPr/>
          <a:lstStyle/>
          <a:p>
            <a:r>
              <a:rPr lang="en-US"/>
              <a:t>Time &amp; Attendance</a:t>
            </a:r>
          </a:p>
        </p:txBody>
      </p:sp>
      <p:sp>
        <p:nvSpPr>
          <p:cNvPr id="19" name="TextBox 18">
            <a:extLst>
              <a:ext uri="{FF2B5EF4-FFF2-40B4-BE49-F238E27FC236}">
                <a16:creationId xmlns:a16="http://schemas.microsoft.com/office/drawing/2014/main" id="{C53F1082-7C8A-719B-2F1F-E2D66ABB8697}"/>
              </a:ext>
            </a:extLst>
          </p:cNvPr>
          <p:cNvSpPr txBox="1"/>
          <p:nvPr/>
        </p:nvSpPr>
        <p:spPr>
          <a:xfrm>
            <a:off x="383471" y="1674676"/>
            <a:ext cx="6760279" cy="1366721"/>
          </a:xfrm>
          <a:prstGeom prst="rect">
            <a:avLst/>
          </a:prstGeom>
          <a:noFill/>
        </p:spPr>
        <p:txBody>
          <a:bodyPr wrap="square" rtlCol="0">
            <a:spAutoFit/>
          </a:bodyPr>
          <a:lstStyle/>
          <a:p>
            <a:pPr marL="0" marR="0" lvl="0" indent="0" algn="l" defTabSz="914400" rtl="0" eaLnBrk="1" fontAlgn="base" latinLnBrk="0" hangingPunct="1">
              <a:lnSpc>
                <a:spcPct val="120000"/>
              </a:lnSpc>
              <a:spcBef>
                <a:spcPts val="0"/>
              </a:spcBef>
              <a:spcAft>
                <a:spcPts val="0"/>
              </a:spcAft>
              <a:buClrTx/>
              <a:buSzTx/>
              <a:buFontTx/>
              <a:buNone/>
              <a:tabLst/>
              <a:defRPr/>
            </a:pPr>
            <a:r>
              <a:rPr kumimoji="0" lang="en-US" sz="1400" i="0" u="none" strike="noStrike" kern="1200" cap="none" spc="0" normalizeH="0" baseline="0" noProof="0">
                <a:ln>
                  <a:noFill/>
                </a:ln>
                <a:effectLst/>
                <a:uLnTx/>
                <a:uFillTx/>
                <a:latin typeface="Open Sans"/>
                <a:ea typeface="+mn-ea"/>
                <a:cs typeface="+mn-cs"/>
              </a:rPr>
              <a:t>Our enterprise-class </a:t>
            </a:r>
            <a:r>
              <a:rPr lang="en-US" sz="1400" i="0">
                <a:effectLst/>
                <a:highlight>
                  <a:srgbClr val="FFFFFF"/>
                </a:highlight>
                <a:latin typeface="Open Sans" pitchFamily="2" charset="0"/>
              </a:rPr>
              <a:t>time tracking capabilities built for the needs of small to mid-sized businesses. Easily manage time collection, accruals, and employee schedules while staying compliant.</a:t>
            </a:r>
            <a:endParaRPr kumimoji="0" lang="en-US" sz="1400" i="0" u="none" strike="noStrike" kern="1200" cap="none" spc="0" normalizeH="0" baseline="0" noProof="0">
              <a:ln>
                <a:noFill/>
              </a:ln>
              <a:effectLst/>
              <a:uLnTx/>
              <a:uFillTx/>
              <a:latin typeface="Open Sans"/>
              <a:ea typeface="+mn-ea"/>
              <a:cs typeface="+mn-cs"/>
            </a:endParaRPr>
          </a:p>
          <a:p>
            <a:pPr marL="0" marR="0" lvl="0" indent="0" algn="l" defTabSz="914400" rtl="0" eaLnBrk="1" fontAlgn="base" latinLnBrk="0" hangingPunct="1">
              <a:lnSpc>
                <a:spcPct val="120000"/>
              </a:lnSpc>
              <a:spcBef>
                <a:spcPts val="0"/>
              </a:spcBef>
              <a:spcAft>
                <a:spcPts val="0"/>
              </a:spcAft>
              <a:buClrTx/>
              <a:buSzTx/>
              <a:buFontTx/>
              <a:buNone/>
              <a:tabLst/>
              <a:defRPr/>
            </a:pPr>
            <a:endParaRPr kumimoji="0" lang="en-US" sz="1400" i="0" u="none" strike="noStrike" kern="1200" cap="none" spc="0" normalizeH="0" baseline="0" noProof="0">
              <a:ln>
                <a:noFill/>
              </a:ln>
              <a:solidFill>
                <a:srgbClr val="111921"/>
              </a:solidFill>
              <a:effectLst/>
              <a:uLnTx/>
              <a:uFillTx/>
              <a:latin typeface="Open Sans"/>
              <a:ea typeface="+mn-ea"/>
              <a:cs typeface="+mn-cs"/>
            </a:endParaRPr>
          </a:p>
          <a:p>
            <a:pPr marL="285750" marR="0" lvl="0" indent="-285750" algn="l" defTabSz="914400" rtl="0" eaLnBrk="1" fontAlgn="base" latinLnBrk="0" hangingPunct="1">
              <a:lnSpc>
                <a:spcPct val="120000"/>
              </a:lnSpc>
              <a:spcBef>
                <a:spcPts val="0"/>
              </a:spcBef>
              <a:spcAft>
                <a:spcPts val="0"/>
              </a:spcAft>
              <a:buClrTx/>
              <a:buSzTx/>
              <a:buFont typeface="Arial" panose="020B0604020202020204" pitchFamily="34" charset="0"/>
              <a:buChar char="•"/>
              <a:tabLst/>
              <a:defRPr/>
            </a:pPr>
            <a:endParaRPr kumimoji="0" lang="en-US" sz="1400" i="0" u="none" strike="noStrike" kern="1200" cap="none" spc="0" normalizeH="0" baseline="0" noProof="0">
              <a:ln>
                <a:noFill/>
              </a:ln>
              <a:solidFill>
                <a:srgbClr val="FFFFFF"/>
              </a:solidFill>
              <a:effectLst/>
              <a:uLnTx/>
              <a:uFillTx/>
              <a:latin typeface="Open Sans" pitchFamily="2" charset="0"/>
              <a:ea typeface="+mn-ea"/>
              <a:cs typeface="+mn-cs"/>
            </a:endParaRPr>
          </a:p>
        </p:txBody>
      </p:sp>
      <p:sp>
        <p:nvSpPr>
          <p:cNvPr id="20" name="TextBox 19">
            <a:extLst>
              <a:ext uri="{FF2B5EF4-FFF2-40B4-BE49-F238E27FC236}">
                <a16:creationId xmlns:a16="http://schemas.microsoft.com/office/drawing/2014/main" id="{1F00E10C-F295-1D1F-346E-B810DD2F905E}"/>
              </a:ext>
            </a:extLst>
          </p:cNvPr>
          <p:cNvSpPr txBox="1"/>
          <p:nvPr/>
        </p:nvSpPr>
        <p:spPr>
          <a:xfrm>
            <a:off x="383471" y="1194479"/>
            <a:ext cx="5080126" cy="435568"/>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accent2"/>
                </a:solidFill>
                <a:effectLst/>
                <a:uLnTx/>
                <a:uFillTx/>
                <a:latin typeface="Open Sans"/>
                <a:ea typeface="+mn-ea"/>
                <a:cs typeface="+mn-cs"/>
              </a:rPr>
              <a:t>Easy, accurate time tracking</a:t>
            </a:r>
          </a:p>
        </p:txBody>
      </p:sp>
      <p:pic>
        <p:nvPicPr>
          <p:cNvPr id="7170" name="Picture 2">
            <a:extLst>
              <a:ext uri="{FF2B5EF4-FFF2-40B4-BE49-F238E27FC236}">
                <a16:creationId xmlns:a16="http://schemas.microsoft.com/office/drawing/2014/main" id="{97805954-8E56-5BED-31A0-7693622349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0173" y="3005546"/>
            <a:ext cx="644525" cy="644525"/>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a:extLst>
              <a:ext uri="{FF2B5EF4-FFF2-40B4-BE49-F238E27FC236}">
                <a16:creationId xmlns:a16="http://schemas.microsoft.com/office/drawing/2014/main" id="{AE60F577-20D0-7BA4-8946-AC1D9D3B1F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1297" y="4767407"/>
            <a:ext cx="644525" cy="64452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887BB99A-05CB-B293-FD9F-EABBD025F9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41297" y="2961644"/>
            <a:ext cx="644525" cy="644525"/>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a:extLst>
              <a:ext uri="{FF2B5EF4-FFF2-40B4-BE49-F238E27FC236}">
                <a16:creationId xmlns:a16="http://schemas.microsoft.com/office/drawing/2014/main" id="{A47E0454-DE0B-0757-9B64-F39E78462A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60173" y="4709826"/>
            <a:ext cx="644525" cy="6445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0113174-95A2-295F-95ED-ADE26455F5E2}"/>
              </a:ext>
            </a:extLst>
          </p:cNvPr>
          <p:cNvSpPr txBox="1"/>
          <p:nvPr/>
        </p:nvSpPr>
        <p:spPr>
          <a:xfrm>
            <a:off x="8112668" y="1454622"/>
            <a:ext cx="3695861" cy="113877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bg1"/>
                </a:solidFill>
                <a:effectLst/>
              </a:rPr>
              <a:t>Flexible Time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bg1"/>
                </a:solidFill>
                <a:effectLst/>
              </a:rPr>
              <a:t>Collection Options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bg1"/>
                </a:solidFill>
                <a:effectLst/>
              </a:rPr>
              <a:t>Time tracking that fits your needs: </a:t>
            </a:r>
            <a:br>
              <a:rPr kumimoji="0" lang="en-US" altLang="en-US" sz="1400" b="0" i="0" u="none" strike="noStrike" cap="none" normalizeH="0" baseline="0">
                <a:ln>
                  <a:noFill/>
                </a:ln>
                <a:solidFill>
                  <a:schemeClr val="bg1"/>
                </a:solidFill>
                <a:effectLst/>
              </a:rPr>
            </a:br>
            <a:r>
              <a:rPr kumimoji="0" lang="en-US" altLang="en-US" sz="1400" b="0" i="0" u="none" strike="noStrike" cap="none" normalizeH="0" baseline="0">
                <a:ln>
                  <a:noFill/>
                </a:ln>
                <a:solidFill>
                  <a:schemeClr val="bg1"/>
                </a:solidFill>
                <a:effectLst/>
              </a:rPr>
              <a:t>Mobile, PC, badge-reader, and biometric</a:t>
            </a:r>
            <a:endParaRPr kumimoji="0" lang="en-US" altLang="en-US" sz="3200" b="0" i="0" u="none" strike="noStrike" cap="none" normalizeH="0" baseline="0">
              <a:ln>
                <a:noFill/>
              </a:ln>
              <a:solidFill>
                <a:schemeClr val="bg1"/>
              </a:solidFill>
              <a:effectLst/>
            </a:endParaRPr>
          </a:p>
        </p:txBody>
      </p:sp>
      <p:sp>
        <p:nvSpPr>
          <p:cNvPr id="8" name="TextBox 7">
            <a:extLst>
              <a:ext uri="{FF2B5EF4-FFF2-40B4-BE49-F238E27FC236}">
                <a16:creationId xmlns:a16="http://schemas.microsoft.com/office/drawing/2014/main" id="{5AD1072F-DDFD-A239-F013-05A67489C14E}"/>
              </a:ext>
            </a:extLst>
          </p:cNvPr>
          <p:cNvSpPr txBox="1"/>
          <p:nvPr/>
        </p:nvSpPr>
        <p:spPr>
          <a:xfrm>
            <a:off x="818134" y="5411932"/>
            <a:ext cx="2528603" cy="630942"/>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333333"/>
                </a:solidFill>
                <a:effectLst/>
              </a:rPr>
              <a:t>Error-free Processing</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a:ln>
                  <a:noFill/>
                </a:ln>
                <a:solidFill>
                  <a:srgbClr val="666666"/>
                </a:solidFill>
                <a:effectLst/>
              </a:rPr>
              <a:t>Automated pay rule calculation for fast, accurate payroll processing</a:t>
            </a:r>
          </a:p>
        </p:txBody>
      </p:sp>
      <p:sp>
        <p:nvSpPr>
          <p:cNvPr id="11" name="TextBox 10">
            <a:extLst>
              <a:ext uri="{FF2B5EF4-FFF2-40B4-BE49-F238E27FC236}">
                <a16:creationId xmlns:a16="http://schemas.microsoft.com/office/drawing/2014/main" id="{7751C576-7AA7-5D3C-D91F-FEBE5514E7AE}"/>
              </a:ext>
            </a:extLst>
          </p:cNvPr>
          <p:cNvSpPr txBox="1"/>
          <p:nvPr/>
        </p:nvSpPr>
        <p:spPr>
          <a:xfrm>
            <a:off x="3980564" y="3676963"/>
            <a:ext cx="2765990" cy="630942"/>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333333"/>
                </a:solidFill>
                <a:effectLst/>
              </a:rPr>
              <a:t>Time-Off Management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a:ln>
                  <a:noFill/>
                </a:ln>
                <a:solidFill>
                  <a:srgbClr val="666666"/>
                </a:solidFill>
                <a:effectLst/>
              </a:rPr>
              <a:t>Time off requests and approvals streamlined to keep managers working</a:t>
            </a:r>
            <a:endParaRPr kumimoji="0" lang="en-US" altLang="en-US" sz="900" b="0" i="0" u="none" strike="noStrike" cap="none" normalizeH="0" baseline="0">
              <a:ln>
                <a:noFill/>
              </a:ln>
              <a:solidFill>
                <a:schemeClr val="tx1"/>
              </a:solidFill>
              <a:effectLst/>
            </a:endParaRPr>
          </a:p>
        </p:txBody>
      </p:sp>
      <p:sp>
        <p:nvSpPr>
          <p:cNvPr id="13" name="TextBox 12">
            <a:extLst>
              <a:ext uri="{FF2B5EF4-FFF2-40B4-BE49-F238E27FC236}">
                <a16:creationId xmlns:a16="http://schemas.microsoft.com/office/drawing/2014/main" id="{2953CAFA-96EF-E1B2-1C46-4E4FB3E7FFE2}"/>
              </a:ext>
            </a:extLst>
          </p:cNvPr>
          <p:cNvSpPr txBox="1"/>
          <p:nvPr/>
        </p:nvSpPr>
        <p:spPr>
          <a:xfrm>
            <a:off x="4124581" y="5440396"/>
            <a:ext cx="2477956" cy="630942"/>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333333"/>
                </a:solidFill>
                <a:effectLst/>
              </a:rPr>
              <a:t>Manage by Exception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a:ln>
                  <a:noFill/>
                </a:ln>
                <a:solidFill>
                  <a:srgbClr val="666666"/>
                </a:solidFill>
                <a:effectLst/>
              </a:rPr>
              <a:t>Stop reading every timecard and only deal with the exceptions</a:t>
            </a:r>
            <a:endParaRPr lang="en-US" sz="1050"/>
          </a:p>
        </p:txBody>
      </p:sp>
      <p:sp>
        <p:nvSpPr>
          <p:cNvPr id="15" name="TextBox 14">
            <a:extLst>
              <a:ext uri="{FF2B5EF4-FFF2-40B4-BE49-F238E27FC236}">
                <a16:creationId xmlns:a16="http://schemas.microsoft.com/office/drawing/2014/main" id="{EA31FA2E-EBD9-6275-069C-868E4EAFD7D3}"/>
              </a:ext>
            </a:extLst>
          </p:cNvPr>
          <p:cNvSpPr txBox="1"/>
          <p:nvPr/>
        </p:nvSpPr>
        <p:spPr>
          <a:xfrm>
            <a:off x="818134" y="3697423"/>
            <a:ext cx="2528603" cy="630942"/>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333333"/>
                </a:solidFill>
                <a:effectLst/>
              </a:rPr>
              <a:t>FLSA Compliance</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a:ln>
                  <a:noFill/>
                </a:ln>
                <a:solidFill>
                  <a:srgbClr val="666666"/>
                </a:solidFill>
                <a:effectLst/>
              </a:rPr>
              <a:t>Consistent enforcement of pay policies and application of pay rules</a:t>
            </a:r>
            <a:endParaRPr lang="en-US" sz="1050"/>
          </a:p>
        </p:txBody>
      </p:sp>
      <p:pic>
        <p:nvPicPr>
          <p:cNvPr id="9220" name="Picture 4">
            <a:extLst>
              <a:ext uri="{FF2B5EF4-FFF2-40B4-BE49-F238E27FC236}">
                <a16:creationId xmlns:a16="http://schemas.microsoft.com/office/drawing/2014/main" id="{FB16E151-97E9-03F4-220C-C607827603A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67213" y="3884389"/>
            <a:ext cx="1322783" cy="2640676"/>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a:hlinkClick r:id="rId9"/>
            <a:extLst>
              <a:ext uri="{FF2B5EF4-FFF2-40B4-BE49-F238E27FC236}">
                <a16:creationId xmlns:a16="http://schemas.microsoft.com/office/drawing/2014/main" id="{5CAF38CA-C7BF-994E-277C-8D0105FDB0A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82372" y="5661521"/>
            <a:ext cx="1087755" cy="342857"/>
          </a:xfrm>
          <a:prstGeom prst="rect">
            <a:avLst/>
          </a:prstGeom>
          <a:noFill/>
          <a:extLst>
            <a:ext uri="{909E8E84-426E-40DD-AFC4-6F175D3DCCD1}">
              <a14:hiddenFill xmlns:a14="http://schemas.microsoft.com/office/drawing/2010/main">
                <a:solidFill>
                  <a:srgbClr val="FFFFFF"/>
                </a:solidFill>
              </a14:hiddenFill>
            </a:ext>
          </a:extLst>
        </p:spPr>
      </p:pic>
      <p:pic>
        <p:nvPicPr>
          <p:cNvPr id="9223" name="Picture 7">
            <a:hlinkClick r:id="rId11"/>
            <a:extLst>
              <a:ext uri="{FF2B5EF4-FFF2-40B4-BE49-F238E27FC236}">
                <a16:creationId xmlns:a16="http://schemas.microsoft.com/office/drawing/2014/main" id="{782E9315-8DAA-D9C1-4550-F7C1585E034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082372" y="6086302"/>
            <a:ext cx="1086338" cy="323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90756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A7F3076-DBC7-4EB3-91F7-2AA15A8E15B6}"/>
              </a:ext>
            </a:extLst>
          </p:cNvPr>
          <p:cNvSpPr>
            <a:spLocks noGrp="1"/>
          </p:cNvSpPr>
          <p:nvPr>
            <p:ph type="sldNum" sz="quarter" idx="4"/>
          </p:nvPr>
        </p:nvSpPr>
        <p:spPr/>
        <p:txBody>
          <a:bodyPr/>
          <a:lstStyle/>
          <a:p>
            <a:fld id="{9351F8F8-671E-4936-9348-438055DD13B4}" type="slidenum">
              <a:rPr lang="en-IN" smtClean="0"/>
              <a:pPr/>
              <a:t>13</a:t>
            </a:fld>
            <a:endParaRPr lang="en-IN"/>
          </a:p>
        </p:txBody>
      </p:sp>
      <p:sp>
        <p:nvSpPr>
          <p:cNvPr id="9" name="Title 9">
            <a:extLst>
              <a:ext uri="{FF2B5EF4-FFF2-40B4-BE49-F238E27FC236}">
                <a16:creationId xmlns:a16="http://schemas.microsoft.com/office/drawing/2014/main" id="{2E24FE46-C40B-589D-DB5D-73A7A2CEA7F3}"/>
              </a:ext>
            </a:extLst>
          </p:cNvPr>
          <p:cNvSpPr txBox="1">
            <a:spLocks/>
          </p:cNvSpPr>
          <p:nvPr/>
        </p:nvSpPr>
        <p:spPr>
          <a:xfrm>
            <a:off x="6095998" y="1488914"/>
            <a:ext cx="5579070" cy="7765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chemeClr val="tx1"/>
                </a:solidFill>
                <a:latin typeface="Montserrat" pitchFamily="2" charset="77"/>
                <a:ea typeface="Open Sans" panose="020B0606030504020204" pitchFamily="34" charset="0"/>
                <a:cs typeface="Open Sans" panose="020B0606030504020204" pitchFamily="34" charset="0"/>
              </a:defRPr>
            </a:lvl1pPr>
          </a:lstStyle>
          <a:p>
            <a:r>
              <a:rPr lang="en-US"/>
              <a:t>Recruiting Software</a:t>
            </a:r>
          </a:p>
        </p:txBody>
      </p:sp>
      <p:sp>
        <p:nvSpPr>
          <p:cNvPr id="10" name="TextBox 9">
            <a:extLst>
              <a:ext uri="{FF2B5EF4-FFF2-40B4-BE49-F238E27FC236}">
                <a16:creationId xmlns:a16="http://schemas.microsoft.com/office/drawing/2014/main" id="{7BC01870-D56B-FC5A-C16F-82876AA65728}"/>
              </a:ext>
            </a:extLst>
          </p:cNvPr>
          <p:cNvSpPr txBox="1"/>
          <p:nvPr/>
        </p:nvSpPr>
        <p:spPr>
          <a:xfrm>
            <a:off x="6095998" y="2612502"/>
            <a:ext cx="5579069" cy="3392788"/>
          </a:xfrm>
          <a:prstGeom prst="rect">
            <a:avLst/>
          </a:prstGeom>
          <a:noFill/>
        </p:spPr>
        <p:txBody>
          <a:bodyPr wrap="square" rtlCol="0">
            <a:spAutoFit/>
          </a:bodyPr>
          <a:lstStyle/>
          <a:p>
            <a:pPr marL="0" marR="0" lvl="0" indent="0" algn="l" defTabSz="914400" rtl="0" eaLnBrk="1" fontAlgn="base" latinLnBrk="0" hangingPunct="1">
              <a:lnSpc>
                <a:spcPct val="120000"/>
              </a:lnSpc>
              <a:spcBef>
                <a:spcPts val="0"/>
              </a:spcBef>
              <a:spcAft>
                <a:spcPts val="0"/>
              </a:spcAft>
              <a:buClrTx/>
              <a:buSzTx/>
              <a:buFontTx/>
              <a:buNone/>
              <a:tabLst/>
              <a:defRPr/>
            </a:pPr>
            <a:r>
              <a:rPr lang="en-US" b="0" i="0" dirty="0">
                <a:effectLst/>
                <a:highlight>
                  <a:srgbClr val="FFFFFF"/>
                </a:highlight>
                <a:latin typeface="Open Sans" pitchFamily="2" charset="0"/>
              </a:rPr>
              <a:t>Asure Recruiting solution makes the entire </a:t>
            </a:r>
            <a:r>
              <a:rPr lang="en-US" b="1" dirty="0">
                <a:highlight>
                  <a:srgbClr val="FFFFFF"/>
                </a:highlight>
                <a:latin typeface="Open Sans" pitchFamily="2" charset="0"/>
              </a:rPr>
              <a:t>hiring </a:t>
            </a:r>
            <a:r>
              <a:rPr lang="en-US" b="1" i="0" dirty="0">
                <a:effectLst/>
                <a:highlight>
                  <a:srgbClr val="FFFFFF"/>
                </a:highlight>
                <a:latin typeface="Open Sans" pitchFamily="2" charset="0"/>
              </a:rPr>
              <a:t>process easier </a:t>
            </a:r>
            <a:r>
              <a:rPr lang="en-US" b="0" i="0" dirty="0">
                <a:effectLst/>
                <a:highlight>
                  <a:srgbClr val="FFFFFF"/>
                </a:highlight>
                <a:latin typeface="Open Sans" pitchFamily="2" charset="0"/>
              </a:rPr>
              <a:t>and more accessible for employers and job seekers alike. The all-in-one solution delivers a seamless experience for:</a:t>
            </a:r>
            <a:br>
              <a:rPr lang="en-US" b="0" i="0" dirty="0">
                <a:effectLst/>
                <a:highlight>
                  <a:srgbClr val="FFFFFF"/>
                </a:highlight>
                <a:latin typeface="Open Sans" pitchFamily="2" charset="0"/>
              </a:rPr>
            </a:br>
            <a:endParaRPr lang="en-US" b="0" i="0" dirty="0">
              <a:effectLst/>
              <a:highlight>
                <a:srgbClr val="FFFFFF"/>
              </a:highlight>
              <a:latin typeface="Open Sans" pitchFamily="2" charset="0"/>
            </a:endParaRPr>
          </a:p>
          <a:p>
            <a:pPr marL="285750" marR="0" lvl="0" indent="-285750" algn="l" defTabSz="914400" rtl="0" eaLnBrk="1" fontAlgn="base" latinLnBrk="0" hangingPunct="1">
              <a:lnSpc>
                <a:spcPct val="120000"/>
              </a:lnSpc>
              <a:spcBef>
                <a:spcPts val="0"/>
              </a:spcBef>
              <a:spcAft>
                <a:spcPts val="0"/>
              </a:spcAft>
              <a:buClrTx/>
              <a:buSzTx/>
              <a:buFont typeface="Arial" panose="020B0604020202020204" pitchFamily="34" charset="0"/>
              <a:buChar char="•"/>
              <a:tabLst/>
              <a:defRPr/>
            </a:pPr>
            <a:r>
              <a:rPr lang="en-US" dirty="0">
                <a:highlight>
                  <a:srgbClr val="FFFFFF"/>
                </a:highlight>
                <a:latin typeface="Open Sans" pitchFamily="2" charset="0"/>
              </a:rPr>
              <a:t>AI-powered</a:t>
            </a:r>
            <a:r>
              <a:rPr lang="en-US" b="0" i="0" dirty="0">
                <a:effectLst/>
                <a:highlight>
                  <a:srgbClr val="FFFFFF"/>
                </a:highlight>
                <a:latin typeface="Open Sans" pitchFamily="2" charset="0"/>
              </a:rPr>
              <a:t> job descriptions</a:t>
            </a:r>
          </a:p>
          <a:p>
            <a:pPr marL="285750" marR="0" lvl="0" indent="-285750" algn="l" defTabSz="914400" rtl="0" eaLnBrk="1" fontAlgn="base" latinLnBrk="0" hangingPunct="1">
              <a:lnSpc>
                <a:spcPct val="120000"/>
              </a:lnSpc>
              <a:spcBef>
                <a:spcPts val="0"/>
              </a:spcBef>
              <a:spcAft>
                <a:spcPts val="0"/>
              </a:spcAft>
              <a:buClrTx/>
              <a:buSzTx/>
              <a:buFont typeface="Arial" panose="020B0604020202020204" pitchFamily="34" charset="0"/>
              <a:buChar char="•"/>
              <a:tabLst/>
              <a:defRPr/>
            </a:pPr>
            <a:r>
              <a:rPr lang="en-US" b="0" i="0" dirty="0">
                <a:effectLst/>
                <a:highlight>
                  <a:srgbClr val="FFFFFF"/>
                </a:highlight>
                <a:latin typeface="Open Sans" pitchFamily="2" charset="0"/>
              </a:rPr>
              <a:t>A</a:t>
            </a:r>
            <a:r>
              <a:rPr lang="en-US" dirty="0">
                <a:highlight>
                  <a:srgbClr val="FFFFFF"/>
                </a:highlight>
                <a:latin typeface="Open Sans" pitchFamily="2" charset="0"/>
              </a:rPr>
              <a:t>utomated p</a:t>
            </a:r>
            <a:r>
              <a:rPr lang="en-US" b="0" i="0" dirty="0">
                <a:effectLst/>
                <a:highlight>
                  <a:srgbClr val="FFFFFF"/>
                </a:highlight>
                <a:latin typeface="Open Sans" pitchFamily="2" charset="0"/>
              </a:rPr>
              <a:t>osting to national job boards</a:t>
            </a:r>
          </a:p>
          <a:p>
            <a:pPr marL="285750" marR="0" lvl="0" indent="-285750" algn="l" defTabSz="914400" rtl="0" eaLnBrk="1" fontAlgn="base" latinLnBrk="0" hangingPunct="1">
              <a:lnSpc>
                <a:spcPct val="120000"/>
              </a:lnSpc>
              <a:spcBef>
                <a:spcPts val="0"/>
              </a:spcBef>
              <a:spcAft>
                <a:spcPts val="0"/>
              </a:spcAft>
              <a:buClrTx/>
              <a:buSzTx/>
              <a:buFont typeface="Arial" panose="020B0604020202020204" pitchFamily="34" charset="0"/>
              <a:buChar char="•"/>
              <a:tabLst/>
              <a:defRPr/>
            </a:pPr>
            <a:r>
              <a:rPr lang="en-US" dirty="0">
                <a:highlight>
                  <a:srgbClr val="FFFFFF"/>
                </a:highlight>
                <a:latin typeface="Open Sans" pitchFamily="2" charset="0"/>
              </a:rPr>
              <a:t>Mobile-friendly job applications</a:t>
            </a:r>
          </a:p>
          <a:p>
            <a:pPr marL="285750" marR="0" lvl="0" indent="-285750" algn="l" defTabSz="914400" rtl="0" eaLnBrk="1" fontAlgn="base" latinLnBrk="0" hangingPunct="1">
              <a:lnSpc>
                <a:spcPct val="12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11921"/>
                </a:solidFill>
                <a:effectLst/>
                <a:highlight>
                  <a:srgbClr val="FFFFFF"/>
                </a:highlight>
                <a:uLnTx/>
                <a:uFillTx/>
                <a:latin typeface="Open Sans" pitchFamily="2" charset="0"/>
                <a:ea typeface="+mn-ea"/>
                <a:cs typeface="+mn-cs"/>
              </a:rPr>
              <a:t>Applicant tracking dashboard</a:t>
            </a:r>
            <a:endParaRPr kumimoji="0" lang="en-US" sz="1800" b="0" i="0" u="none" strike="noStrike" kern="1200" cap="none" spc="0" normalizeH="0" baseline="0" noProof="0" dirty="0">
              <a:ln>
                <a:noFill/>
              </a:ln>
              <a:solidFill>
                <a:srgbClr val="111921"/>
              </a:solidFill>
              <a:effectLst/>
              <a:uLnTx/>
              <a:uFillTx/>
              <a:latin typeface="Open Sans"/>
              <a:ea typeface="+mn-ea"/>
              <a:cs typeface="+mn-cs"/>
            </a:endParaRPr>
          </a:p>
          <a:p>
            <a:pPr marL="285750" marR="0" lvl="0" indent="-285750" algn="l" defTabSz="914400" rtl="0" eaLnBrk="1" fontAlgn="base" latinLnBrk="0" hangingPunct="1">
              <a:lnSpc>
                <a:spcPct val="12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FFFFFF"/>
              </a:solidFill>
              <a:effectLst/>
              <a:uLnTx/>
              <a:uFillTx/>
              <a:latin typeface="Open Sans" pitchFamily="2" charset="0"/>
              <a:ea typeface="+mn-ea"/>
              <a:cs typeface="+mn-cs"/>
            </a:endParaRPr>
          </a:p>
        </p:txBody>
      </p:sp>
      <p:sp>
        <p:nvSpPr>
          <p:cNvPr id="11" name="TextBox 10">
            <a:extLst>
              <a:ext uri="{FF2B5EF4-FFF2-40B4-BE49-F238E27FC236}">
                <a16:creationId xmlns:a16="http://schemas.microsoft.com/office/drawing/2014/main" id="{E5C20EA6-B84F-06FE-A0B6-1283B8A8E272}"/>
              </a:ext>
            </a:extLst>
          </p:cNvPr>
          <p:cNvSpPr txBox="1"/>
          <p:nvPr/>
        </p:nvSpPr>
        <p:spPr>
          <a:xfrm>
            <a:off x="6127939" y="2088136"/>
            <a:ext cx="5515191" cy="435568"/>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accent1"/>
                </a:solidFill>
                <a:effectLst/>
                <a:uLnTx/>
                <a:uFillTx/>
                <a:latin typeface="Open Sans"/>
                <a:ea typeface="+mn-ea"/>
                <a:cs typeface="+mn-cs"/>
              </a:rPr>
              <a:t>Find top talent to support your growth</a:t>
            </a:r>
          </a:p>
        </p:txBody>
      </p:sp>
      <p:pic>
        <p:nvPicPr>
          <p:cNvPr id="7" name="Picture Placeholder 6" descr="A magnifying glass over a group of people&#10;&#10;Description automatically generated">
            <a:extLst>
              <a:ext uri="{FF2B5EF4-FFF2-40B4-BE49-F238E27FC236}">
                <a16:creationId xmlns:a16="http://schemas.microsoft.com/office/drawing/2014/main" id="{AF1C6D7A-B3F9-32D6-93D4-E3A0A26D07A8}"/>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1986" r="21986"/>
          <a:stretch>
            <a:fillRect/>
          </a:stretch>
        </p:blipFill>
        <p:spPr>
          <a:xfrm>
            <a:off x="802911" y="1596646"/>
            <a:ext cx="4295920" cy="3480294"/>
          </a:xfrm>
        </p:spPr>
      </p:pic>
    </p:spTree>
    <p:extLst>
      <p:ext uri="{BB962C8B-B14F-4D97-AF65-F5344CB8AC3E}">
        <p14:creationId xmlns:p14="http://schemas.microsoft.com/office/powerpoint/2010/main" val="351051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9C9A4C7-E5DC-B6F3-F231-9305BE4CE240}"/>
              </a:ext>
            </a:extLst>
          </p:cNvPr>
          <p:cNvSpPr>
            <a:spLocks noGrp="1"/>
          </p:cNvSpPr>
          <p:nvPr>
            <p:ph type="sldNum" sz="quarter" idx="4"/>
          </p:nvPr>
        </p:nvSpPr>
        <p:spPr/>
        <p:txBody>
          <a:bodyPr/>
          <a:lstStyle/>
          <a:p>
            <a:fld id="{9351F8F8-671E-4936-9348-438055DD13B4}" type="slidenum">
              <a:rPr lang="en-IN" smtClean="0"/>
              <a:pPr/>
              <a:t>14</a:t>
            </a:fld>
            <a:endParaRPr lang="en-IN"/>
          </a:p>
        </p:txBody>
      </p:sp>
      <p:sp>
        <p:nvSpPr>
          <p:cNvPr id="6" name="Text Placeholder 5">
            <a:extLst>
              <a:ext uri="{FF2B5EF4-FFF2-40B4-BE49-F238E27FC236}">
                <a16:creationId xmlns:a16="http://schemas.microsoft.com/office/drawing/2014/main" id="{478B1887-28DC-1FF9-3509-5999D7840344}"/>
              </a:ext>
            </a:extLst>
          </p:cNvPr>
          <p:cNvSpPr>
            <a:spLocks noGrp="1"/>
          </p:cNvSpPr>
          <p:nvPr>
            <p:ph type="body" sz="quarter" idx="12"/>
          </p:nvPr>
        </p:nvSpPr>
        <p:spPr>
          <a:xfrm>
            <a:off x="3308729" y="3990830"/>
            <a:ext cx="4669412" cy="544778"/>
          </a:xfrm>
        </p:spPr>
        <p:txBody>
          <a:bodyPr anchor="t"/>
          <a:lstStyle/>
          <a:p>
            <a:r>
              <a:rPr lang="en-US" sz="2000" b="1"/>
              <a:t>US Chamber of Commerce survey</a:t>
            </a:r>
            <a:r>
              <a:rPr lang="en-US" sz="2000"/>
              <a:t>: </a:t>
            </a:r>
          </a:p>
          <a:p>
            <a:r>
              <a:rPr lang="en-US" sz="1800"/>
              <a:t>Compared to six months ago, has the time or resources you spend completing licensing, compliance, or other govt’ requirements increased?</a:t>
            </a:r>
            <a:r>
              <a:rPr lang="en-US" sz="1800" baseline="30000"/>
              <a:t>*</a:t>
            </a:r>
            <a:endParaRPr lang="en-US" sz="2000" baseline="30000"/>
          </a:p>
        </p:txBody>
      </p:sp>
      <p:sp>
        <p:nvSpPr>
          <p:cNvPr id="4" name="Title 3">
            <a:extLst>
              <a:ext uri="{FF2B5EF4-FFF2-40B4-BE49-F238E27FC236}">
                <a16:creationId xmlns:a16="http://schemas.microsoft.com/office/drawing/2014/main" id="{47DDAEB2-65C1-1029-6E7E-AB527C5046AC}"/>
              </a:ext>
            </a:extLst>
          </p:cNvPr>
          <p:cNvSpPr>
            <a:spLocks noGrp="1"/>
          </p:cNvSpPr>
          <p:nvPr>
            <p:ph type="title"/>
          </p:nvPr>
        </p:nvSpPr>
        <p:spPr/>
        <p:txBody>
          <a:bodyPr/>
          <a:lstStyle/>
          <a:p>
            <a:r>
              <a:rPr lang="en-US"/>
              <a:t>Staying Compliant</a:t>
            </a:r>
          </a:p>
        </p:txBody>
      </p:sp>
      <p:pic>
        <p:nvPicPr>
          <p:cNvPr id="2050" name="Picture 2">
            <a:extLst>
              <a:ext uri="{FF2B5EF4-FFF2-40B4-BE49-F238E27FC236}">
                <a16:creationId xmlns:a16="http://schemas.microsoft.com/office/drawing/2014/main" id="{BE94A26E-3708-DE50-CEC7-5DE64115DCD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7856558" y="3070782"/>
            <a:ext cx="3280164" cy="28021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CB657A8-8DA4-5A34-E8D6-6D11D71624E7}"/>
              </a:ext>
            </a:extLst>
          </p:cNvPr>
          <p:cNvSpPr txBox="1"/>
          <p:nvPr/>
        </p:nvSpPr>
        <p:spPr>
          <a:xfrm>
            <a:off x="1572" y="6538912"/>
            <a:ext cx="6094428" cy="261610"/>
          </a:xfrm>
          <a:prstGeom prst="rect">
            <a:avLst/>
          </a:prstGeom>
          <a:noFill/>
        </p:spPr>
        <p:txBody>
          <a:bodyPr wrap="square">
            <a:spAutoFit/>
          </a:bodyPr>
          <a:lstStyle/>
          <a:p>
            <a:r>
              <a:rPr lang="en-US" sz="1050" b="0" i="0" baseline="30000">
                <a:solidFill>
                  <a:schemeClr val="accent3"/>
                </a:solidFill>
                <a:effectLst/>
                <a:latin typeface="Open Sans" panose="020B0606030504020204" pitchFamily="34" charset="0"/>
              </a:rPr>
              <a:t>*</a:t>
            </a:r>
            <a:r>
              <a:rPr lang="en-US" sz="1050" b="0" i="0">
                <a:solidFill>
                  <a:schemeClr val="accent3"/>
                </a:solidFill>
                <a:effectLst/>
                <a:latin typeface="Open Sans" panose="020B0606030504020204" pitchFamily="34" charset="0"/>
              </a:rPr>
              <a:t> </a:t>
            </a:r>
            <a:r>
              <a:rPr lang="en-US" sz="1050" b="0" i="0" err="1">
                <a:solidFill>
                  <a:schemeClr val="accent3"/>
                </a:solidFill>
                <a:effectLst/>
                <a:latin typeface="Open Sans" panose="020B0606030504020204" pitchFamily="34" charset="0"/>
              </a:rPr>
              <a:t>www.uschamber.com</a:t>
            </a:r>
            <a:r>
              <a:rPr lang="en-US" sz="1050" b="0" i="0">
                <a:solidFill>
                  <a:schemeClr val="accent3"/>
                </a:solidFill>
                <a:effectLst/>
                <a:latin typeface="Open Sans" panose="020B0606030504020204" pitchFamily="34" charset="0"/>
              </a:rPr>
              <a:t>/</a:t>
            </a:r>
            <a:r>
              <a:rPr lang="en-US" sz="1050" b="0" i="0" err="1">
                <a:solidFill>
                  <a:schemeClr val="accent3"/>
                </a:solidFill>
                <a:effectLst/>
                <a:latin typeface="Open Sans" panose="020B0606030504020204" pitchFamily="34" charset="0"/>
              </a:rPr>
              <a:t>sbindex</a:t>
            </a:r>
            <a:r>
              <a:rPr lang="en-US" sz="1050" b="0" i="0">
                <a:solidFill>
                  <a:schemeClr val="accent3"/>
                </a:solidFill>
                <a:effectLst/>
                <a:latin typeface="Open Sans" panose="020B0606030504020204" pitchFamily="34" charset="0"/>
              </a:rPr>
              <a:t>/quarterly-spotlight</a:t>
            </a:r>
            <a:endParaRPr lang="en-US" sz="1050">
              <a:solidFill>
                <a:schemeClr val="accent3"/>
              </a:solidFill>
            </a:endParaRPr>
          </a:p>
        </p:txBody>
      </p:sp>
      <p:sp>
        <p:nvSpPr>
          <p:cNvPr id="7" name="Text Placeholder 5">
            <a:extLst>
              <a:ext uri="{FF2B5EF4-FFF2-40B4-BE49-F238E27FC236}">
                <a16:creationId xmlns:a16="http://schemas.microsoft.com/office/drawing/2014/main" id="{2F28CA35-9E57-32C5-D825-223377E50991}"/>
              </a:ext>
            </a:extLst>
          </p:cNvPr>
          <p:cNvSpPr txBox="1">
            <a:spLocks/>
          </p:cNvSpPr>
          <p:nvPr/>
        </p:nvSpPr>
        <p:spPr>
          <a:xfrm>
            <a:off x="9154919" y="4934400"/>
            <a:ext cx="3260182" cy="26161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200" b="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aseline="30000"/>
              <a:t>% who answered “yes”</a:t>
            </a:r>
          </a:p>
        </p:txBody>
      </p:sp>
    </p:spTree>
    <p:extLst>
      <p:ext uri="{BB962C8B-B14F-4D97-AF65-F5344CB8AC3E}">
        <p14:creationId xmlns:p14="http://schemas.microsoft.com/office/powerpoint/2010/main" val="352596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9C16182-DDA7-7FBA-92E3-B3466A4A001E}"/>
              </a:ext>
            </a:extLst>
          </p:cNvPr>
          <p:cNvSpPr>
            <a:spLocks noGrp="1"/>
          </p:cNvSpPr>
          <p:nvPr>
            <p:ph type="body" sz="quarter" idx="14"/>
          </p:nvPr>
        </p:nvSpPr>
        <p:spPr>
          <a:xfrm>
            <a:off x="921434" y="4859577"/>
            <a:ext cx="2021913" cy="601334"/>
          </a:xfrm>
        </p:spPr>
        <p:txBody>
          <a:bodyPr/>
          <a:lstStyle/>
          <a:p>
            <a:r>
              <a:rPr lang="en-US" sz="1600" b="1"/>
              <a:t>HR Compliance Services</a:t>
            </a:r>
          </a:p>
          <a:p>
            <a:pPr>
              <a:lnSpc>
                <a:spcPct val="110000"/>
              </a:lnSpc>
            </a:pPr>
            <a:r>
              <a:rPr lang="en-US" sz="1000" b="0" i="0">
                <a:solidFill>
                  <a:srgbClr val="666666"/>
                </a:solidFill>
                <a:effectLst/>
                <a:highlight>
                  <a:srgbClr val="FFFFFF"/>
                </a:highlight>
                <a:latin typeface="Open Sans" pitchFamily="2" charset="0"/>
              </a:rPr>
              <a:t>Off-load the administrative HR burden to certified HR pros and develop a talent strategy</a:t>
            </a:r>
            <a:endParaRPr lang="en-US" sz="1000"/>
          </a:p>
        </p:txBody>
      </p:sp>
      <p:sp>
        <p:nvSpPr>
          <p:cNvPr id="2" name="Slide Number Placeholder 1">
            <a:extLst>
              <a:ext uri="{FF2B5EF4-FFF2-40B4-BE49-F238E27FC236}">
                <a16:creationId xmlns:a16="http://schemas.microsoft.com/office/drawing/2014/main" id="{564B0F9C-F64F-A7D7-910B-1A5210DC28CD}"/>
              </a:ext>
            </a:extLst>
          </p:cNvPr>
          <p:cNvSpPr>
            <a:spLocks noGrp="1"/>
          </p:cNvSpPr>
          <p:nvPr>
            <p:ph type="sldNum" sz="quarter" idx="4"/>
          </p:nvPr>
        </p:nvSpPr>
        <p:spPr/>
        <p:txBody>
          <a:bodyPr/>
          <a:lstStyle/>
          <a:p>
            <a:fld id="{9351F8F8-671E-4936-9348-438055DD13B4}" type="slidenum">
              <a:rPr lang="en-IN" smtClean="0"/>
              <a:pPr/>
              <a:t>15</a:t>
            </a:fld>
            <a:endParaRPr lang="en-IN"/>
          </a:p>
        </p:txBody>
      </p:sp>
      <p:sp>
        <p:nvSpPr>
          <p:cNvPr id="4" name="Title 3">
            <a:extLst>
              <a:ext uri="{FF2B5EF4-FFF2-40B4-BE49-F238E27FC236}">
                <a16:creationId xmlns:a16="http://schemas.microsoft.com/office/drawing/2014/main" id="{F7CE8EF3-0FB8-4B62-4976-DFB04CFB2036}"/>
              </a:ext>
            </a:extLst>
          </p:cNvPr>
          <p:cNvSpPr>
            <a:spLocks noGrp="1"/>
          </p:cNvSpPr>
          <p:nvPr>
            <p:ph type="title"/>
          </p:nvPr>
        </p:nvSpPr>
        <p:spPr>
          <a:xfrm>
            <a:off x="838200" y="1663047"/>
            <a:ext cx="10515600" cy="1325563"/>
          </a:xfrm>
        </p:spPr>
        <p:txBody>
          <a:bodyPr/>
          <a:lstStyle/>
          <a:p>
            <a:pPr>
              <a:lnSpc>
                <a:spcPct val="120000"/>
              </a:lnSpc>
            </a:pPr>
            <a:r>
              <a:rPr lang="en-US"/>
              <a:t>Staying Compliant</a:t>
            </a:r>
            <a:br>
              <a:rPr lang="en-US"/>
            </a:br>
            <a:r>
              <a:rPr lang="en-US" sz="2400" b="0">
                <a:solidFill>
                  <a:schemeClr val="bg1"/>
                </a:solidFill>
              </a:rPr>
              <a:t>How Asure Can Help</a:t>
            </a:r>
          </a:p>
        </p:txBody>
      </p:sp>
      <p:sp>
        <p:nvSpPr>
          <p:cNvPr id="3" name="Text Placeholder 2">
            <a:extLst>
              <a:ext uri="{FF2B5EF4-FFF2-40B4-BE49-F238E27FC236}">
                <a16:creationId xmlns:a16="http://schemas.microsoft.com/office/drawing/2014/main" id="{CC7476D3-2C7D-E288-1062-AC8BAE8D24D2}"/>
              </a:ext>
            </a:extLst>
          </p:cNvPr>
          <p:cNvSpPr>
            <a:spLocks noGrp="1"/>
          </p:cNvSpPr>
          <p:nvPr>
            <p:ph type="body" sz="quarter" idx="24"/>
          </p:nvPr>
        </p:nvSpPr>
        <p:spPr/>
        <p:txBody>
          <a:bodyPr/>
          <a:lstStyle/>
          <a:p>
            <a:endParaRPr lang="en-US"/>
          </a:p>
        </p:txBody>
      </p:sp>
      <p:sp>
        <p:nvSpPr>
          <p:cNvPr id="7" name="Text Placeholder 6">
            <a:extLst>
              <a:ext uri="{FF2B5EF4-FFF2-40B4-BE49-F238E27FC236}">
                <a16:creationId xmlns:a16="http://schemas.microsoft.com/office/drawing/2014/main" id="{81B812EA-D703-60C1-802E-5A67647CEE32}"/>
              </a:ext>
            </a:extLst>
          </p:cNvPr>
          <p:cNvSpPr>
            <a:spLocks noGrp="1"/>
          </p:cNvSpPr>
          <p:nvPr>
            <p:ph type="body" sz="quarter" idx="25"/>
          </p:nvPr>
        </p:nvSpPr>
        <p:spPr>
          <a:xfrm>
            <a:off x="3783666" y="4859577"/>
            <a:ext cx="2021913" cy="601334"/>
          </a:xfrm>
        </p:spPr>
        <p:txBody>
          <a:bodyPr/>
          <a:lstStyle/>
          <a:p>
            <a:r>
              <a:rPr lang="en-US" sz="1600" b="1"/>
              <a:t>Benefits </a:t>
            </a:r>
            <a:br>
              <a:rPr lang="en-US" sz="1600" b="1"/>
            </a:br>
            <a:r>
              <a:rPr lang="en-US" sz="1600" b="1"/>
              <a:t>Administration</a:t>
            </a:r>
          </a:p>
          <a:p>
            <a:pPr>
              <a:lnSpc>
                <a:spcPct val="110000"/>
              </a:lnSpc>
            </a:pPr>
            <a:r>
              <a:rPr lang="en-US" sz="1000" b="0" i="0">
                <a:solidFill>
                  <a:srgbClr val="666666"/>
                </a:solidFill>
                <a:effectLst/>
                <a:highlight>
                  <a:srgbClr val="FFFFFF"/>
                </a:highlight>
                <a:latin typeface="Open Sans" pitchFamily="2" charset="0"/>
              </a:rPr>
              <a:t>Eliminate the manual work administering COBRA, HSA, FSA, Worker’s Comp, and more</a:t>
            </a:r>
            <a:endParaRPr lang="en-US" sz="1000"/>
          </a:p>
        </p:txBody>
      </p:sp>
      <p:sp>
        <p:nvSpPr>
          <p:cNvPr id="15" name="Text Placeholder 14">
            <a:extLst>
              <a:ext uri="{FF2B5EF4-FFF2-40B4-BE49-F238E27FC236}">
                <a16:creationId xmlns:a16="http://schemas.microsoft.com/office/drawing/2014/main" id="{4EA6044D-DC47-F68F-0400-0EA70FFE0FD3}"/>
              </a:ext>
            </a:extLst>
          </p:cNvPr>
          <p:cNvSpPr>
            <a:spLocks noGrp="1"/>
          </p:cNvSpPr>
          <p:nvPr>
            <p:ph type="body" sz="quarter" idx="26"/>
          </p:nvPr>
        </p:nvSpPr>
        <p:spPr/>
        <p:txBody>
          <a:bodyPr/>
          <a:lstStyle/>
          <a:p>
            <a:endParaRPr lang="en-US"/>
          </a:p>
        </p:txBody>
      </p:sp>
      <p:sp>
        <p:nvSpPr>
          <p:cNvPr id="9" name="Text Placeholder 8">
            <a:extLst>
              <a:ext uri="{FF2B5EF4-FFF2-40B4-BE49-F238E27FC236}">
                <a16:creationId xmlns:a16="http://schemas.microsoft.com/office/drawing/2014/main" id="{14CC5427-C4F2-FA89-3C36-1B5E61F70A3B}"/>
              </a:ext>
            </a:extLst>
          </p:cNvPr>
          <p:cNvSpPr>
            <a:spLocks noGrp="1"/>
          </p:cNvSpPr>
          <p:nvPr>
            <p:ph type="body" sz="quarter" idx="27"/>
          </p:nvPr>
        </p:nvSpPr>
        <p:spPr>
          <a:xfrm>
            <a:off x="6633985" y="4859577"/>
            <a:ext cx="1963260" cy="601334"/>
          </a:xfrm>
        </p:spPr>
        <p:txBody>
          <a:bodyPr/>
          <a:lstStyle/>
          <a:p>
            <a:r>
              <a:rPr lang="en-US" sz="1600" b="1"/>
              <a:t>Proactive Health Management</a:t>
            </a:r>
          </a:p>
          <a:p>
            <a:pPr>
              <a:lnSpc>
                <a:spcPct val="110000"/>
              </a:lnSpc>
            </a:pPr>
            <a:r>
              <a:rPr lang="en-US" sz="1000" b="0" i="0">
                <a:solidFill>
                  <a:srgbClr val="666666"/>
                </a:solidFill>
                <a:effectLst/>
                <a:highlight>
                  <a:srgbClr val="FFFFFF"/>
                </a:highlight>
                <a:latin typeface="Open Sans" pitchFamily="2" charset="0"/>
              </a:rPr>
              <a:t>Pre-tax health plan creates a healthier workforce while reducing claims &amp;  FICA cost </a:t>
            </a:r>
            <a:endParaRPr lang="en-US" sz="1000"/>
          </a:p>
        </p:txBody>
      </p:sp>
      <p:sp>
        <p:nvSpPr>
          <p:cNvPr id="16" name="Text Placeholder 15">
            <a:extLst>
              <a:ext uri="{FF2B5EF4-FFF2-40B4-BE49-F238E27FC236}">
                <a16:creationId xmlns:a16="http://schemas.microsoft.com/office/drawing/2014/main" id="{79C4F07A-6135-D442-7725-B3ACE1D5CF82}"/>
              </a:ext>
            </a:extLst>
          </p:cNvPr>
          <p:cNvSpPr>
            <a:spLocks noGrp="1"/>
          </p:cNvSpPr>
          <p:nvPr>
            <p:ph type="body" sz="quarter" idx="28"/>
          </p:nvPr>
        </p:nvSpPr>
        <p:spPr/>
        <p:txBody>
          <a:bodyPr/>
          <a:lstStyle/>
          <a:p>
            <a:endParaRPr lang="en-US"/>
          </a:p>
        </p:txBody>
      </p:sp>
      <p:sp>
        <p:nvSpPr>
          <p:cNvPr id="17" name="Text Placeholder 16">
            <a:extLst>
              <a:ext uri="{FF2B5EF4-FFF2-40B4-BE49-F238E27FC236}">
                <a16:creationId xmlns:a16="http://schemas.microsoft.com/office/drawing/2014/main" id="{6D89B488-AD73-F3CE-D95A-20831708F8EA}"/>
              </a:ext>
            </a:extLst>
          </p:cNvPr>
          <p:cNvSpPr>
            <a:spLocks noGrp="1"/>
          </p:cNvSpPr>
          <p:nvPr>
            <p:ph type="body" sz="quarter" idx="29"/>
          </p:nvPr>
        </p:nvSpPr>
        <p:spPr/>
        <p:txBody>
          <a:bodyPr/>
          <a:lstStyle/>
          <a:p>
            <a:r>
              <a:rPr lang="en-US" sz="1600" b="1"/>
              <a:t>Affordable Care Act Reporting</a:t>
            </a:r>
          </a:p>
          <a:p>
            <a:r>
              <a:rPr lang="en-US" sz="1000">
                <a:solidFill>
                  <a:srgbClr val="666666"/>
                </a:solidFill>
                <a:highlight>
                  <a:srgbClr val="FFFFFF"/>
                </a:highlight>
                <a:latin typeface="Open Sans" pitchFamily="2" charset="0"/>
              </a:rPr>
              <a:t>ACA reporting has strict requirements and steep fines. Let us do it for you</a:t>
            </a:r>
            <a:endParaRPr lang="en-US" sz="1000"/>
          </a:p>
          <a:p>
            <a:endParaRPr lang="en-US" sz="1600" b="1"/>
          </a:p>
        </p:txBody>
      </p:sp>
      <p:sp>
        <p:nvSpPr>
          <p:cNvPr id="18" name="Text Placeholder 17">
            <a:extLst>
              <a:ext uri="{FF2B5EF4-FFF2-40B4-BE49-F238E27FC236}">
                <a16:creationId xmlns:a16="http://schemas.microsoft.com/office/drawing/2014/main" id="{27837BE3-5072-FE89-5B91-88E2BC545F00}"/>
              </a:ext>
            </a:extLst>
          </p:cNvPr>
          <p:cNvSpPr>
            <a:spLocks noGrp="1"/>
          </p:cNvSpPr>
          <p:nvPr>
            <p:ph type="body" sz="quarter" idx="30"/>
          </p:nvPr>
        </p:nvSpPr>
        <p:spPr/>
        <p:txBody>
          <a:bodyPr/>
          <a:lstStyle/>
          <a:p>
            <a:endParaRPr lang="en-US"/>
          </a:p>
        </p:txBody>
      </p:sp>
      <p:pic>
        <p:nvPicPr>
          <p:cNvPr id="12" name="Picture Placeholder 11">
            <a:extLst>
              <a:ext uri="{FF2B5EF4-FFF2-40B4-BE49-F238E27FC236}">
                <a16:creationId xmlns:a16="http://schemas.microsoft.com/office/drawing/2014/main" id="{69A46C22-8E6B-572B-9E0E-505A071AB9B0}"/>
              </a:ext>
            </a:extLst>
          </p:cNvPr>
          <p:cNvPicPr>
            <a:picLocks noChangeAspect="1"/>
          </p:cNvPicPr>
          <p:nvPr/>
        </p:nvPicPr>
        <p:blipFill>
          <a:blip r:embed="rId3">
            <a:extLst>
              <a:ext uri="{28A0092B-C50C-407E-A947-70E740481C1C}">
                <a14:useLocalDpi xmlns:a14="http://schemas.microsoft.com/office/drawing/2010/main" val="0"/>
              </a:ext>
            </a:extLst>
          </a:blip>
          <a:srcRect l="2819" r="2819"/>
          <a:stretch/>
        </p:blipFill>
        <p:spPr>
          <a:xfrm>
            <a:off x="1024936" y="3251312"/>
            <a:ext cx="1816155" cy="1282945"/>
          </a:xfrm>
          <a:custGeom>
            <a:avLst/>
            <a:gdLst>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381240 h 2857500"/>
              <a:gd name="connsiteX5" fmla="*/ 3571865 w 4048125"/>
              <a:gd name="connsiteY5" fmla="*/ 285750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10"/>
              <a:gd name="connsiteX1" fmla="*/ 476260 w 4048125"/>
              <a:gd name="connsiteY1" fmla="*/ 0 h 2857510"/>
              <a:gd name="connsiteX2" fmla="*/ 3571865 w 4048125"/>
              <a:gd name="connsiteY2" fmla="*/ 0 h 2857510"/>
              <a:gd name="connsiteX3" fmla="*/ 4048125 w 4048125"/>
              <a:gd name="connsiteY3" fmla="*/ 476260 h 2857510"/>
              <a:gd name="connsiteX4" fmla="*/ 4048125 w 4048125"/>
              <a:gd name="connsiteY4" fmla="*/ 2600325 h 2857510"/>
              <a:gd name="connsiteX5" fmla="*/ 3571865 w 4048125"/>
              <a:gd name="connsiteY5" fmla="*/ 2857500 h 2857510"/>
              <a:gd name="connsiteX6" fmla="*/ 476260 w 4048125"/>
              <a:gd name="connsiteY6" fmla="*/ 2857500 h 2857510"/>
              <a:gd name="connsiteX7" fmla="*/ 0 w 4048125"/>
              <a:gd name="connsiteY7" fmla="*/ 2381240 h 2857510"/>
              <a:gd name="connsiteX8" fmla="*/ 0 w 4048125"/>
              <a:gd name="connsiteY8" fmla="*/ 476260 h 2857510"/>
              <a:gd name="connsiteX0" fmla="*/ 0 w 4048756"/>
              <a:gd name="connsiteY0" fmla="*/ 476260 h 2857500"/>
              <a:gd name="connsiteX1" fmla="*/ 476260 w 4048756"/>
              <a:gd name="connsiteY1" fmla="*/ 0 h 2857500"/>
              <a:gd name="connsiteX2" fmla="*/ 3571865 w 4048756"/>
              <a:gd name="connsiteY2" fmla="*/ 0 h 2857500"/>
              <a:gd name="connsiteX3" fmla="*/ 4048125 w 4048756"/>
              <a:gd name="connsiteY3" fmla="*/ 476260 h 2857500"/>
              <a:gd name="connsiteX4" fmla="*/ 4048125 w 4048756"/>
              <a:gd name="connsiteY4" fmla="*/ 2600325 h 2857500"/>
              <a:gd name="connsiteX5" fmla="*/ 3810000 w 4048756"/>
              <a:gd name="connsiteY5" fmla="*/ 2828925 h 2857500"/>
              <a:gd name="connsiteX6" fmla="*/ 476260 w 4048756"/>
              <a:gd name="connsiteY6" fmla="*/ 2857500 h 2857500"/>
              <a:gd name="connsiteX7" fmla="*/ 0 w 4048756"/>
              <a:gd name="connsiteY7" fmla="*/ 2381240 h 2857500"/>
              <a:gd name="connsiteX8" fmla="*/ 0 w 4048756"/>
              <a:gd name="connsiteY8" fmla="*/ 476260 h 2857500"/>
              <a:gd name="connsiteX0" fmla="*/ 0 w 4049827"/>
              <a:gd name="connsiteY0" fmla="*/ 476260 h 2857500"/>
              <a:gd name="connsiteX1" fmla="*/ 476260 w 4049827"/>
              <a:gd name="connsiteY1" fmla="*/ 0 h 2857500"/>
              <a:gd name="connsiteX2" fmla="*/ 3571865 w 4049827"/>
              <a:gd name="connsiteY2" fmla="*/ 0 h 2857500"/>
              <a:gd name="connsiteX3" fmla="*/ 4048125 w 4049827"/>
              <a:gd name="connsiteY3" fmla="*/ 476260 h 2857500"/>
              <a:gd name="connsiteX4" fmla="*/ 4048125 w 4049827"/>
              <a:gd name="connsiteY4" fmla="*/ 2600325 h 2857500"/>
              <a:gd name="connsiteX5" fmla="*/ 3821429 w 4049827"/>
              <a:gd name="connsiteY5" fmla="*/ 2846070 h 2857500"/>
              <a:gd name="connsiteX6" fmla="*/ 476260 w 4049827"/>
              <a:gd name="connsiteY6" fmla="*/ 2857500 h 2857500"/>
              <a:gd name="connsiteX7" fmla="*/ 0 w 4049827"/>
              <a:gd name="connsiteY7" fmla="*/ 2381240 h 2857500"/>
              <a:gd name="connsiteX8" fmla="*/ 0 w 4049827"/>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663"/>
              <a:gd name="connsiteX1" fmla="*/ 476260 w 4048125"/>
              <a:gd name="connsiteY1" fmla="*/ 0 h 2857663"/>
              <a:gd name="connsiteX2" fmla="*/ 3571865 w 4048125"/>
              <a:gd name="connsiteY2" fmla="*/ 0 h 2857663"/>
              <a:gd name="connsiteX3" fmla="*/ 4048125 w 4048125"/>
              <a:gd name="connsiteY3" fmla="*/ 476260 h 2857663"/>
              <a:gd name="connsiteX4" fmla="*/ 4048125 w 4048125"/>
              <a:gd name="connsiteY4" fmla="*/ 2600325 h 2857663"/>
              <a:gd name="connsiteX5" fmla="*/ 3821429 w 4048125"/>
              <a:gd name="connsiteY5" fmla="*/ 2846070 h 2857663"/>
              <a:gd name="connsiteX6" fmla="*/ 476260 w 4048125"/>
              <a:gd name="connsiteY6" fmla="*/ 2857500 h 2857663"/>
              <a:gd name="connsiteX7" fmla="*/ 0 w 4048125"/>
              <a:gd name="connsiteY7" fmla="*/ 2381240 h 2857663"/>
              <a:gd name="connsiteX8" fmla="*/ 0 w 4048125"/>
              <a:gd name="connsiteY8" fmla="*/ 476260 h 2857663"/>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00325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62237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3308"/>
              <a:gd name="connsiteY0" fmla="*/ 476260 h 2860357"/>
              <a:gd name="connsiteX1" fmla="*/ 476260 w 4053308"/>
              <a:gd name="connsiteY1" fmla="*/ 0 h 2860357"/>
              <a:gd name="connsiteX2" fmla="*/ 3571865 w 4053308"/>
              <a:gd name="connsiteY2" fmla="*/ 0 h 2860357"/>
              <a:gd name="connsiteX3" fmla="*/ 4048125 w 4053308"/>
              <a:gd name="connsiteY3" fmla="*/ 476260 h 2860357"/>
              <a:gd name="connsiteX4" fmla="*/ 4050505 w 4053308"/>
              <a:gd name="connsiteY4" fmla="*/ 2662238 h 2860357"/>
              <a:gd name="connsiteX5" fmla="*/ 3864291 w 4053308"/>
              <a:gd name="connsiteY5" fmla="*/ 2860357 h 2860357"/>
              <a:gd name="connsiteX6" fmla="*/ 476260 w 4053308"/>
              <a:gd name="connsiteY6" fmla="*/ 2857500 h 2860357"/>
              <a:gd name="connsiteX7" fmla="*/ 0 w 4053308"/>
              <a:gd name="connsiteY7" fmla="*/ 2381240 h 2860357"/>
              <a:gd name="connsiteX8" fmla="*/ 0 w 4053308"/>
              <a:gd name="connsiteY8" fmla="*/ 476260 h 2860357"/>
              <a:gd name="connsiteX0" fmla="*/ 0 w 4153339"/>
              <a:gd name="connsiteY0" fmla="*/ 476260 h 2860357"/>
              <a:gd name="connsiteX1" fmla="*/ 476260 w 4153339"/>
              <a:gd name="connsiteY1" fmla="*/ 0 h 2860357"/>
              <a:gd name="connsiteX2" fmla="*/ 3571865 w 4153339"/>
              <a:gd name="connsiteY2" fmla="*/ 0 h 2860357"/>
              <a:gd name="connsiteX3" fmla="*/ 4048125 w 4153339"/>
              <a:gd name="connsiteY3" fmla="*/ 476260 h 2860357"/>
              <a:gd name="connsiteX4" fmla="*/ 4050505 w 4153339"/>
              <a:gd name="connsiteY4" fmla="*/ 2662238 h 2860357"/>
              <a:gd name="connsiteX5" fmla="*/ 4053308 w 4153339"/>
              <a:gd name="connsiteY5" fmla="*/ 2860357 h 2860357"/>
              <a:gd name="connsiteX6" fmla="*/ 476260 w 4153339"/>
              <a:gd name="connsiteY6" fmla="*/ 2857500 h 2860357"/>
              <a:gd name="connsiteX7" fmla="*/ 0 w 4153339"/>
              <a:gd name="connsiteY7" fmla="*/ 2381240 h 2860357"/>
              <a:gd name="connsiteX8" fmla="*/ 0 w 4153339"/>
              <a:gd name="connsiteY8" fmla="*/ 476260 h 2860357"/>
              <a:gd name="connsiteX0" fmla="*/ 0 w 4055708"/>
              <a:gd name="connsiteY0" fmla="*/ 476260 h 2860357"/>
              <a:gd name="connsiteX1" fmla="*/ 476260 w 4055708"/>
              <a:gd name="connsiteY1" fmla="*/ 0 h 2860357"/>
              <a:gd name="connsiteX2" fmla="*/ 3571865 w 4055708"/>
              <a:gd name="connsiteY2" fmla="*/ 0 h 2860357"/>
              <a:gd name="connsiteX3" fmla="*/ 4048125 w 4055708"/>
              <a:gd name="connsiteY3" fmla="*/ 476260 h 2860357"/>
              <a:gd name="connsiteX4" fmla="*/ 4050505 w 4055708"/>
              <a:gd name="connsiteY4" fmla="*/ 2662238 h 2860357"/>
              <a:gd name="connsiteX5" fmla="*/ 4053308 w 4055708"/>
              <a:gd name="connsiteY5" fmla="*/ 2860357 h 2860357"/>
              <a:gd name="connsiteX6" fmla="*/ 476260 w 4055708"/>
              <a:gd name="connsiteY6" fmla="*/ 2857500 h 2860357"/>
              <a:gd name="connsiteX7" fmla="*/ 0 w 4055708"/>
              <a:gd name="connsiteY7" fmla="*/ 2381240 h 2860357"/>
              <a:gd name="connsiteX8" fmla="*/ 0 w 4055708"/>
              <a:gd name="connsiteY8" fmla="*/ 476260 h 286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5708" h="2860357">
                <a:moveTo>
                  <a:pt x="0" y="476260"/>
                </a:moveTo>
                <a:cubicBezTo>
                  <a:pt x="0" y="213229"/>
                  <a:pt x="213229" y="0"/>
                  <a:pt x="476260" y="0"/>
                </a:cubicBezTo>
                <a:lnTo>
                  <a:pt x="3571865" y="0"/>
                </a:lnTo>
                <a:cubicBezTo>
                  <a:pt x="3834896" y="0"/>
                  <a:pt x="4048125" y="213229"/>
                  <a:pt x="4048125" y="476260"/>
                </a:cubicBezTo>
                <a:cubicBezTo>
                  <a:pt x="4048918" y="1204919"/>
                  <a:pt x="4049712" y="1933579"/>
                  <a:pt x="4050505" y="2662238"/>
                </a:cubicBezTo>
                <a:cubicBezTo>
                  <a:pt x="4050505" y="2925269"/>
                  <a:pt x="4060029" y="2843213"/>
                  <a:pt x="4053308" y="2860357"/>
                </a:cubicBezTo>
                <a:lnTo>
                  <a:pt x="476260" y="2857500"/>
                </a:lnTo>
                <a:cubicBezTo>
                  <a:pt x="213229" y="2857500"/>
                  <a:pt x="0" y="2644271"/>
                  <a:pt x="0" y="2381240"/>
                </a:cubicBezTo>
                <a:lnTo>
                  <a:pt x="0" y="476260"/>
                </a:lnTo>
                <a:close/>
              </a:path>
            </a:pathLst>
          </a:custGeom>
        </p:spPr>
      </p:pic>
      <p:pic>
        <p:nvPicPr>
          <p:cNvPr id="13" name="Picture Placeholder 11">
            <a:extLst>
              <a:ext uri="{FF2B5EF4-FFF2-40B4-BE49-F238E27FC236}">
                <a16:creationId xmlns:a16="http://schemas.microsoft.com/office/drawing/2014/main" id="{5EA3197E-C2CB-1166-AE5B-0FDC8BC6D401}"/>
              </a:ext>
            </a:extLst>
          </p:cNvPr>
          <p:cNvPicPr>
            <a:picLocks noChangeAspect="1"/>
          </p:cNvPicPr>
          <p:nvPr/>
        </p:nvPicPr>
        <p:blipFill>
          <a:blip r:embed="rId4">
            <a:extLst>
              <a:ext uri="{28A0092B-C50C-407E-A947-70E740481C1C}">
                <a14:useLocalDpi xmlns:a14="http://schemas.microsoft.com/office/drawing/2010/main" val="0"/>
              </a:ext>
            </a:extLst>
          </a:blip>
          <a:srcRect t="8738" b="8738"/>
          <a:stretch/>
        </p:blipFill>
        <p:spPr>
          <a:xfrm>
            <a:off x="3835170" y="3310041"/>
            <a:ext cx="1816155" cy="1282945"/>
          </a:xfrm>
          <a:custGeom>
            <a:avLst/>
            <a:gdLst>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381240 h 2857500"/>
              <a:gd name="connsiteX5" fmla="*/ 3571865 w 4048125"/>
              <a:gd name="connsiteY5" fmla="*/ 285750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10"/>
              <a:gd name="connsiteX1" fmla="*/ 476260 w 4048125"/>
              <a:gd name="connsiteY1" fmla="*/ 0 h 2857510"/>
              <a:gd name="connsiteX2" fmla="*/ 3571865 w 4048125"/>
              <a:gd name="connsiteY2" fmla="*/ 0 h 2857510"/>
              <a:gd name="connsiteX3" fmla="*/ 4048125 w 4048125"/>
              <a:gd name="connsiteY3" fmla="*/ 476260 h 2857510"/>
              <a:gd name="connsiteX4" fmla="*/ 4048125 w 4048125"/>
              <a:gd name="connsiteY4" fmla="*/ 2600325 h 2857510"/>
              <a:gd name="connsiteX5" fmla="*/ 3571865 w 4048125"/>
              <a:gd name="connsiteY5" fmla="*/ 2857500 h 2857510"/>
              <a:gd name="connsiteX6" fmla="*/ 476260 w 4048125"/>
              <a:gd name="connsiteY6" fmla="*/ 2857500 h 2857510"/>
              <a:gd name="connsiteX7" fmla="*/ 0 w 4048125"/>
              <a:gd name="connsiteY7" fmla="*/ 2381240 h 2857510"/>
              <a:gd name="connsiteX8" fmla="*/ 0 w 4048125"/>
              <a:gd name="connsiteY8" fmla="*/ 476260 h 2857510"/>
              <a:gd name="connsiteX0" fmla="*/ 0 w 4048756"/>
              <a:gd name="connsiteY0" fmla="*/ 476260 h 2857500"/>
              <a:gd name="connsiteX1" fmla="*/ 476260 w 4048756"/>
              <a:gd name="connsiteY1" fmla="*/ 0 h 2857500"/>
              <a:gd name="connsiteX2" fmla="*/ 3571865 w 4048756"/>
              <a:gd name="connsiteY2" fmla="*/ 0 h 2857500"/>
              <a:gd name="connsiteX3" fmla="*/ 4048125 w 4048756"/>
              <a:gd name="connsiteY3" fmla="*/ 476260 h 2857500"/>
              <a:gd name="connsiteX4" fmla="*/ 4048125 w 4048756"/>
              <a:gd name="connsiteY4" fmla="*/ 2600325 h 2857500"/>
              <a:gd name="connsiteX5" fmla="*/ 3810000 w 4048756"/>
              <a:gd name="connsiteY5" fmla="*/ 2828925 h 2857500"/>
              <a:gd name="connsiteX6" fmla="*/ 476260 w 4048756"/>
              <a:gd name="connsiteY6" fmla="*/ 2857500 h 2857500"/>
              <a:gd name="connsiteX7" fmla="*/ 0 w 4048756"/>
              <a:gd name="connsiteY7" fmla="*/ 2381240 h 2857500"/>
              <a:gd name="connsiteX8" fmla="*/ 0 w 4048756"/>
              <a:gd name="connsiteY8" fmla="*/ 476260 h 2857500"/>
              <a:gd name="connsiteX0" fmla="*/ 0 w 4049827"/>
              <a:gd name="connsiteY0" fmla="*/ 476260 h 2857500"/>
              <a:gd name="connsiteX1" fmla="*/ 476260 w 4049827"/>
              <a:gd name="connsiteY1" fmla="*/ 0 h 2857500"/>
              <a:gd name="connsiteX2" fmla="*/ 3571865 w 4049827"/>
              <a:gd name="connsiteY2" fmla="*/ 0 h 2857500"/>
              <a:gd name="connsiteX3" fmla="*/ 4048125 w 4049827"/>
              <a:gd name="connsiteY3" fmla="*/ 476260 h 2857500"/>
              <a:gd name="connsiteX4" fmla="*/ 4048125 w 4049827"/>
              <a:gd name="connsiteY4" fmla="*/ 2600325 h 2857500"/>
              <a:gd name="connsiteX5" fmla="*/ 3821429 w 4049827"/>
              <a:gd name="connsiteY5" fmla="*/ 2846070 h 2857500"/>
              <a:gd name="connsiteX6" fmla="*/ 476260 w 4049827"/>
              <a:gd name="connsiteY6" fmla="*/ 2857500 h 2857500"/>
              <a:gd name="connsiteX7" fmla="*/ 0 w 4049827"/>
              <a:gd name="connsiteY7" fmla="*/ 2381240 h 2857500"/>
              <a:gd name="connsiteX8" fmla="*/ 0 w 4049827"/>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663"/>
              <a:gd name="connsiteX1" fmla="*/ 476260 w 4048125"/>
              <a:gd name="connsiteY1" fmla="*/ 0 h 2857663"/>
              <a:gd name="connsiteX2" fmla="*/ 3571865 w 4048125"/>
              <a:gd name="connsiteY2" fmla="*/ 0 h 2857663"/>
              <a:gd name="connsiteX3" fmla="*/ 4048125 w 4048125"/>
              <a:gd name="connsiteY3" fmla="*/ 476260 h 2857663"/>
              <a:gd name="connsiteX4" fmla="*/ 4048125 w 4048125"/>
              <a:gd name="connsiteY4" fmla="*/ 2600325 h 2857663"/>
              <a:gd name="connsiteX5" fmla="*/ 3821429 w 4048125"/>
              <a:gd name="connsiteY5" fmla="*/ 2846070 h 2857663"/>
              <a:gd name="connsiteX6" fmla="*/ 476260 w 4048125"/>
              <a:gd name="connsiteY6" fmla="*/ 2857500 h 2857663"/>
              <a:gd name="connsiteX7" fmla="*/ 0 w 4048125"/>
              <a:gd name="connsiteY7" fmla="*/ 2381240 h 2857663"/>
              <a:gd name="connsiteX8" fmla="*/ 0 w 4048125"/>
              <a:gd name="connsiteY8" fmla="*/ 476260 h 2857663"/>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00325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62237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3308"/>
              <a:gd name="connsiteY0" fmla="*/ 476260 h 2860357"/>
              <a:gd name="connsiteX1" fmla="*/ 476260 w 4053308"/>
              <a:gd name="connsiteY1" fmla="*/ 0 h 2860357"/>
              <a:gd name="connsiteX2" fmla="*/ 3571865 w 4053308"/>
              <a:gd name="connsiteY2" fmla="*/ 0 h 2860357"/>
              <a:gd name="connsiteX3" fmla="*/ 4048125 w 4053308"/>
              <a:gd name="connsiteY3" fmla="*/ 476260 h 2860357"/>
              <a:gd name="connsiteX4" fmla="*/ 4050505 w 4053308"/>
              <a:gd name="connsiteY4" fmla="*/ 2662238 h 2860357"/>
              <a:gd name="connsiteX5" fmla="*/ 3864291 w 4053308"/>
              <a:gd name="connsiteY5" fmla="*/ 2860357 h 2860357"/>
              <a:gd name="connsiteX6" fmla="*/ 476260 w 4053308"/>
              <a:gd name="connsiteY6" fmla="*/ 2857500 h 2860357"/>
              <a:gd name="connsiteX7" fmla="*/ 0 w 4053308"/>
              <a:gd name="connsiteY7" fmla="*/ 2381240 h 2860357"/>
              <a:gd name="connsiteX8" fmla="*/ 0 w 4053308"/>
              <a:gd name="connsiteY8" fmla="*/ 476260 h 2860357"/>
              <a:gd name="connsiteX0" fmla="*/ 0 w 4153339"/>
              <a:gd name="connsiteY0" fmla="*/ 476260 h 2860357"/>
              <a:gd name="connsiteX1" fmla="*/ 476260 w 4153339"/>
              <a:gd name="connsiteY1" fmla="*/ 0 h 2860357"/>
              <a:gd name="connsiteX2" fmla="*/ 3571865 w 4153339"/>
              <a:gd name="connsiteY2" fmla="*/ 0 h 2860357"/>
              <a:gd name="connsiteX3" fmla="*/ 4048125 w 4153339"/>
              <a:gd name="connsiteY3" fmla="*/ 476260 h 2860357"/>
              <a:gd name="connsiteX4" fmla="*/ 4050505 w 4153339"/>
              <a:gd name="connsiteY4" fmla="*/ 2662238 h 2860357"/>
              <a:gd name="connsiteX5" fmla="*/ 4053308 w 4153339"/>
              <a:gd name="connsiteY5" fmla="*/ 2860357 h 2860357"/>
              <a:gd name="connsiteX6" fmla="*/ 476260 w 4153339"/>
              <a:gd name="connsiteY6" fmla="*/ 2857500 h 2860357"/>
              <a:gd name="connsiteX7" fmla="*/ 0 w 4153339"/>
              <a:gd name="connsiteY7" fmla="*/ 2381240 h 2860357"/>
              <a:gd name="connsiteX8" fmla="*/ 0 w 4153339"/>
              <a:gd name="connsiteY8" fmla="*/ 476260 h 2860357"/>
              <a:gd name="connsiteX0" fmla="*/ 0 w 4055708"/>
              <a:gd name="connsiteY0" fmla="*/ 476260 h 2860357"/>
              <a:gd name="connsiteX1" fmla="*/ 476260 w 4055708"/>
              <a:gd name="connsiteY1" fmla="*/ 0 h 2860357"/>
              <a:gd name="connsiteX2" fmla="*/ 3571865 w 4055708"/>
              <a:gd name="connsiteY2" fmla="*/ 0 h 2860357"/>
              <a:gd name="connsiteX3" fmla="*/ 4048125 w 4055708"/>
              <a:gd name="connsiteY3" fmla="*/ 476260 h 2860357"/>
              <a:gd name="connsiteX4" fmla="*/ 4050505 w 4055708"/>
              <a:gd name="connsiteY4" fmla="*/ 2662238 h 2860357"/>
              <a:gd name="connsiteX5" fmla="*/ 4053308 w 4055708"/>
              <a:gd name="connsiteY5" fmla="*/ 2860357 h 2860357"/>
              <a:gd name="connsiteX6" fmla="*/ 476260 w 4055708"/>
              <a:gd name="connsiteY6" fmla="*/ 2857500 h 2860357"/>
              <a:gd name="connsiteX7" fmla="*/ 0 w 4055708"/>
              <a:gd name="connsiteY7" fmla="*/ 2381240 h 2860357"/>
              <a:gd name="connsiteX8" fmla="*/ 0 w 4055708"/>
              <a:gd name="connsiteY8" fmla="*/ 476260 h 286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5708" h="2860357">
                <a:moveTo>
                  <a:pt x="0" y="476260"/>
                </a:moveTo>
                <a:cubicBezTo>
                  <a:pt x="0" y="213229"/>
                  <a:pt x="213229" y="0"/>
                  <a:pt x="476260" y="0"/>
                </a:cubicBezTo>
                <a:lnTo>
                  <a:pt x="3571865" y="0"/>
                </a:lnTo>
                <a:cubicBezTo>
                  <a:pt x="3834896" y="0"/>
                  <a:pt x="4048125" y="213229"/>
                  <a:pt x="4048125" y="476260"/>
                </a:cubicBezTo>
                <a:cubicBezTo>
                  <a:pt x="4048918" y="1204919"/>
                  <a:pt x="4049712" y="1933579"/>
                  <a:pt x="4050505" y="2662238"/>
                </a:cubicBezTo>
                <a:cubicBezTo>
                  <a:pt x="4050505" y="2925269"/>
                  <a:pt x="4060029" y="2843213"/>
                  <a:pt x="4053308" y="2860357"/>
                </a:cubicBezTo>
                <a:lnTo>
                  <a:pt x="476260" y="2857500"/>
                </a:lnTo>
                <a:cubicBezTo>
                  <a:pt x="213229" y="2857500"/>
                  <a:pt x="0" y="2644271"/>
                  <a:pt x="0" y="2381240"/>
                </a:cubicBezTo>
                <a:lnTo>
                  <a:pt x="0" y="476260"/>
                </a:lnTo>
                <a:close/>
              </a:path>
            </a:pathLst>
          </a:custGeom>
        </p:spPr>
      </p:pic>
      <p:pic>
        <p:nvPicPr>
          <p:cNvPr id="14" name="Picture Placeholder 11">
            <a:extLst>
              <a:ext uri="{FF2B5EF4-FFF2-40B4-BE49-F238E27FC236}">
                <a16:creationId xmlns:a16="http://schemas.microsoft.com/office/drawing/2014/main" id="{E45D4C01-81ED-0376-F323-CBB133ACB1E9}"/>
              </a:ext>
            </a:extLst>
          </p:cNvPr>
          <p:cNvPicPr>
            <a:picLocks noChangeAspect="1"/>
          </p:cNvPicPr>
          <p:nvPr/>
        </p:nvPicPr>
        <p:blipFill>
          <a:blip r:embed="rId5">
            <a:extLst>
              <a:ext uri="{28A0092B-C50C-407E-A947-70E740481C1C}">
                <a14:useLocalDpi xmlns:a14="http://schemas.microsoft.com/office/drawing/2010/main" val="0"/>
              </a:ext>
            </a:extLst>
          </a:blip>
          <a:srcRect t="2906" b="2906"/>
          <a:stretch/>
        </p:blipFill>
        <p:spPr>
          <a:xfrm>
            <a:off x="6642266" y="3310041"/>
            <a:ext cx="1834026" cy="1295569"/>
          </a:xfrm>
          <a:custGeom>
            <a:avLst/>
            <a:gdLst>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381240 h 2857500"/>
              <a:gd name="connsiteX5" fmla="*/ 3571865 w 4048125"/>
              <a:gd name="connsiteY5" fmla="*/ 285750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10"/>
              <a:gd name="connsiteX1" fmla="*/ 476260 w 4048125"/>
              <a:gd name="connsiteY1" fmla="*/ 0 h 2857510"/>
              <a:gd name="connsiteX2" fmla="*/ 3571865 w 4048125"/>
              <a:gd name="connsiteY2" fmla="*/ 0 h 2857510"/>
              <a:gd name="connsiteX3" fmla="*/ 4048125 w 4048125"/>
              <a:gd name="connsiteY3" fmla="*/ 476260 h 2857510"/>
              <a:gd name="connsiteX4" fmla="*/ 4048125 w 4048125"/>
              <a:gd name="connsiteY4" fmla="*/ 2600325 h 2857510"/>
              <a:gd name="connsiteX5" fmla="*/ 3571865 w 4048125"/>
              <a:gd name="connsiteY5" fmla="*/ 2857500 h 2857510"/>
              <a:gd name="connsiteX6" fmla="*/ 476260 w 4048125"/>
              <a:gd name="connsiteY6" fmla="*/ 2857500 h 2857510"/>
              <a:gd name="connsiteX7" fmla="*/ 0 w 4048125"/>
              <a:gd name="connsiteY7" fmla="*/ 2381240 h 2857510"/>
              <a:gd name="connsiteX8" fmla="*/ 0 w 4048125"/>
              <a:gd name="connsiteY8" fmla="*/ 476260 h 2857510"/>
              <a:gd name="connsiteX0" fmla="*/ 0 w 4048756"/>
              <a:gd name="connsiteY0" fmla="*/ 476260 h 2857500"/>
              <a:gd name="connsiteX1" fmla="*/ 476260 w 4048756"/>
              <a:gd name="connsiteY1" fmla="*/ 0 h 2857500"/>
              <a:gd name="connsiteX2" fmla="*/ 3571865 w 4048756"/>
              <a:gd name="connsiteY2" fmla="*/ 0 h 2857500"/>
              <a:gd name="connsiteX3" fmla="*/ 4048125 w 4048756"/>
              <a:gd name="connsiteY3" fmla="*/ 476260 h 2857500"/>
              <a:gd name="connsiteX4" fmla="*/ 4048125 w 4048756"/>
              <a:gd name="connsiteY4" fmla="*/ 2600325 h 2857500"/>
              <a:gd name="connsiteX5" fmla="*/ 3810000 w 4048756"/>
              <a:gd name="connsiteY5" fmla="*/ 2828925 h 2857500"/>
              <a:gd name="connsiteX6" fmla="*/ 476260 w 4048756"/>
              <a:gd name="connsiteY6" fmla="*/ 2857500 h 2857500"/>
              <a:gd name="connsiteX7" fmla="*/ 0 w 4048756"/>
              <a:gd name="connsiteY7" fmla="*/ 2381240 h 2857500"/>
              <a:gd name="connsiteX8" fmla="*/ 0 w 4048756"/>
              <a:gd name="connsiteY8" fmla="*/ 476260 h 2857500"/>
              <a:gd name="connsiteX0" fmla="*/ 0 w 4049827"/>
              <a:gd name="connsiteY0" fmla="*/ 476260 h 2857500"/>
              <a:gd name="connsiteX1" fmla="*/ 476260 w 4049827"/>
              <a:gd name="connsiteY1" fmla="*/ 0 h 2857500"/>
              <a:gd name="connsiteX2" fmla="*/ 3571865 w 4049827"/>
              <a:gd name="connsiteY2" fmla="*/ 0 h 2857500"/>
              <a:gd name="connsiteX3" fmla="*/ 4048125 w 4049827"/>
              <a:gd name="connsiteY3" fmla="*/ 476260 h 2857500"/>
              <a:gd name="connsiteX4" fmla="*/ 4048125 w 4049827"/>
              <a:gd name="connsiteY4" fmla="*/ 2600325 h 2857500"/>
              <a:gd name="connsiteX5" fmla="*/ 3821429 w 4049827"/>
              <a:gd name="connsiteY5" fmla="*/ 2846070 h 2857500"/>
              <a:gd name="connsiteX6" fmla="*/ 476260 w 4049827"/>
              <a:gd name="connsiteY6" fmla="*/ 2857500 h 2857500"/>
              <a:gd name="connsiteX7" fmla="*/ 0 w 4049827"/>
              <a:gd name="connsiteY7" fmla="*/ 2381240 h 2857500"/>
              <a:gd name="connsiteX8" fmla="*/ 0 w 4049827"/>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663"/>
              <a:gd name="connsiteX1" fmla="*/ 476260 w 4048125"/>
              <a:gd name="connsiteY1" fmla="*/ 0 h 2857663"/>
              <a:gd name="connsiteX2" fmla="*/ 3571865 w 4048125"/>
              <a:gd name="connsiteY2" fmla="*/ 0 h 2857663"/>
              <a:gd name="connsiteX3" fmla="*/ 4048125 w 4048125"/>
              <a:gd name="connsiteY3" fmla="*/ 476260 h 2857663"/>
              <a:gd name="connsiteX4" fmla="*/ 4048125 w 4048125"/>
              <a:gd name="connsiteY4" fmla="*/ 2600325 h 2857663"/>
              <a:gd name="connsiteX5" fmla="*/ 3821429 w 4048125"/>
              <a:gd name="connsiteY5" fmla="*/ 2846070 h 2857663"/>
              <a:gd name="connsiteX6" fmla="*/ 476260 w 4048125"/>
              <a:gd name="connsiteY6" fmla="*/ 2857500 h 2857663"/>
              <a:gd name="connsiteX7" fmla="*/ 0 w 4048125"/>
              <a:gd name="connsiteY7" fmla="*/ 2381240 h 2857663"/>
              <a:gd name="connsiteX8" fmla="*/ 0 w 4048125"/>
              <a:gd name="connsiteY8" fmla="*/ 476260 h 2857663"/>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00325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62237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3308"/>
              <a:gd name="connsiteY0" fmla="*/ 476260 h 2860357"/>
              <a:gd name="connsiteX1" fmla="*/ 476260 w 4053308"/>
              <a:gd name="connsiteY1" fmla="*/ 0 h 2860357"/>
              <a:gd name="connsiteX2" fmla="*/ 3571865 w 4053308"/>
              <a:gd name="connsiteY2" fmla="*/ 0 h 2860357"/>
              <a:gd name="connsiteX3" fmla="*/ 4048125 w 4053308"/>
              <a:gd name="connsiteY3" fmla="*/ 476260 h 2860357"/>
              <a:gd name="connsiteX4" fmla="*/ 4050505 w 4053308"/>
              <a:gd name="connsiteY4" fmla="*/ 2662238 h 2860357"/>
              <a:gd name="connsiteX5" fmla="*/ 3864291 w 4053308"/>
              <a:gd name="connsiteY5" fmla="*/ 2860357 h 2860357"/>
              <a:gd name="connsiteX6" fmla="*/ 476260 w 4053308"/>
              <a:gd name="connsiteY6" fmla="*/ 2857500 h 2860357"/>
              <a:gd name="connsiteX7" fmla="*/ 0 w 4053308"/>
              <a:gd name="connsiteY7" fmla="*/ 2381240 h 2860357"/>
              <a:gd name="connsiteX8" fmla="*/ 0 w 4053308"/>
              <a:gd name="connsiteY8" fmla="*/ 476260 h 2860357"/>
              <a:gd name="connsiteX0" fmla="*/ 0 w 4153339"/>
              <a:gd name="connsiteY0" fmla="*/ 476260 h 2860357"/>
              <a:gd name="connsiteX1" fmla="*/ 476260 w 4153339"/>
              <a:gd name="connsiteY1" fmla="*/ 0 h 2860357"/>
              <a:gd name="connsiteX2" fmla="*/ 3571865 w 4153339"/>
              <a:gd name="connsiteY2" fmla="*/ 0 h 2860357"/>
              <a:gd name="connsiteX3" fmla="*/ 4048125 w 4153339"/>
              <a:gd name="connsiteY3" fmla="*/ 476260 h 2860357"/>
              <a:gd name="connsiteX4" fmla="*/ 4050505 w 4153339"/>
              <a:gd name="connsiteY4" fmla="*/ 2662238 h 2860357"/>
              <a:gd name="connsiteX5" fmla="*/ 4053308 w 4153339"/>
              <a:gd name="connsiteY5" fmla="*/ 2860357 h 2860357"/>
              <a:gd name="connsiteX6" fmla="*/ 476260 w 4153339"/>
              <a:gd name="connsiteY6" fmla="*/ 2857500 h 2860357"/>
              <a:gd name="connsiteX7" fmla="*/ 0 w 4153339"/>
              <a:gd name="connsiteY7" fmla="*/ 2381240 h 2860357"/>
              <a:gd name="connsiteX8" fmla="*/ 0 w 4153339"/>
              <a:gd name="connsiteY8" fmla="*/ 476260 h 2860357"/>
              <a:gd name="connsiteX0" fmla="*/ 0 w 4055708"/>
              <a:gd name="connsiteY0" fmla="*/ 476260 h 2860357"/>
              <a:gd name="connsiteX1" fmla="*/ 476260 w 4055708"/>
              <a:gd name="connsiteY1" fmla="*/ 0 h 2860357"/>
              <a:gd name="connsiteX2" fmla="*/ 3571865 w 4055708"/>
              <a:gd name="connsiteY2" fmla="*/ 0 h 2860357"/>
              <a:gd name="connsiteX3" fmla="*/ 4048125 w 4055708"/>
              <a:gd name="connsiteY3" fmla="*/ 476260 h 2860357"/>
              <a:gd name="connsiteX4" fmla="*/ 4050505 w 4055708"/>
              <a:gd name="connsiteY4" fmla="*/ 2662238 h 2860357"/>
              <a:gd name="connsiteX5" fmla="*/ 4053308 w 4055708"/>
              <a:gd name="connsiteY5" fmla="*/ 2860357 h 2860357"/>
              <a:gd name="connsiteX6" fmla="*/ 476260 w 4055708"/>
              <a:gd name="connsiteY6" fmla="*/ 2857500 h 2860357"/>
              <a:gd name="connsiteX7" fmla="*/ 0 w 4055708"/>
              <a:gd name="connsiteY7" fmla="*/ 2381240 h 2860357"/>
              <a:gd name="connsiteX8" fmla="*/ 0 w 4055708"/>
              <a:gd name="connsiteY8" fmla="*/ 476260 h 286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5708" h="2860357">
                <a:moveTo>
                  <a:pt x="0" y="476260"/>
                </a:moveTo>
                <a:cubicBezTo>
                  <a:pt x="0" y="213229"/>
                  <a:pt x="213229" y="0"/>
                  <a:pt x="476260" y="0"/>
                </a:cubicBezTo>
                <a:lnTo>
                  <a:pt x="3571865" y="0"/>
                </a:lnTo>
                <a:cubicBezTo>
                  <a:pt x="3834896" y="0"/>
                  <a:pt x="4048125" y="213229"/>
                  <a:pt x="4048125" y="476260"/>
                </a:cubicBezTo>
                <a:cubicBezTo>
                  <a:pt x="4048918" y="1204919"/>
                  <a:pt x="4049712" y="1933579"/>
                  <a:pt x="4050505" y="2662238"/>
                </a:cubicBezTo>
                <a:cubicBezTo>
                  <a:pt x="4050505" y="2925269"/>
                  <a:pt x="4060029" y="2843213"/>
                  <a:pt x="4053308" y="2860357"/>
                </a:cubicBezTo>
                <a:lnTo>
                  <a:pt x="476260" y="2857500"/>
                </a:lnTo>
                <a:cubicBezTo>
                  <a:pt x="213229" y="2857500"/>
                  <a:pt x="0" y="2644271"/>
                  <a:pt x="0" y="2381240"/>
                </a:cubicBezTo>
                <a:lnTo>
                  <a:pt x="0" y="476260"/>
                </a:lnTo>
                <a:close/>
              </a:path>
            </a:pathLst>
          </a:custGeom>
        </p:spPr>
      </p:pic>
      <p:pic>
        <p:nvPicPr>
          <p:cNvPr id="19" name="Picture Placeholder 11">
            <a:extLst>
              <a:ext uri="{FF2B5EF4-FFF2-40B4-BE49-F238E27FC236}">
                <a16:creationId xmlns:a16="http://schemas.microsoft.com/office/drawing/2014/main" id="{FF199DA7-3C1E-A8E5-C462-2C2FBBAB52B6}"/>
              </a:ext>
            </a:extLst>
          </p:cNvPr>
          <p:cNvPicPr>
            <a:picLocks noChangeAspect="1"/>
          </p:cNvPicPr>
          <p:nvPr/>
        </p:nvPicPr>
        <p:blipFill>
          <a:blip r:embed="rId6">
            <a:extLst>
              <a:ext uri="{28A0092B-C50C-407E-A947-70E740481C1C}">
                <a14:useLocalDpi xmlns:a14="http://schemas.microsoft.com/office/drawing/2010/main" val="0"/>
              </a:ext>
            </a:extLst>
          </a:blip>
          <a:srcRect l="2789" r="2789"/>
          <a:stretch/>
        </p:blipFill>
        <p:spPr>
          <a:xfrm>
            <a:off x="9455637" y="3322665"/>
            <a:ext cx="1816155" cy="1282945"/>
          </a:xfrm>
          <a:custGeom>
            <a:avLst/>
            <a:gdLst>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381240 h 2857500"/>
              <a:gd name="connsiteX5" fmla="*/ 3571865 w 4048125"/>
              <a:gd name="connsiteY5" fmla="*/ 285750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10"/>
              <a:gd name="connsiteX1" fmla="*/ 476260 w 4048125"/>
              <a:gd name="connsiteY1" fmla="*/ 0 h 2857510"/>
              <a:gd name="connsiteX2" fmla="*/ 3571865 w 4048125"/>
              <a:gd name="connsiteY2" fmla="*/ 0 h 2857510"/>
              <a:gd name="connsiteX3" fmla="*/ 4048125 w 4048125"/>
              <a:gd name="connsiteY3" fmla="*/ 476260 h 2857510"/>
              <a:gd name="connsiteX4" fmla="*/ 4048125 w 4048125"/>
              <a:gd name="connsiteY4" fmla="*/ 2600325 h 2857510"/>
              <a:gd name="connsiteX5" fmla="*/ 3571865 w 4048125"/>
              <a:gd name="connsiteY5" fmla="*/ 2857500 h 2857510"/>
              <a:gd name="connsiteX6" fmla="*/ 476260 w 4048125"/>
              <a:gd name="connsiteY6" fmla="*/ 2857500 h 2857510"/>
              <a:gd name="connsiteX7" fmla="*/ 0 w 4048125"/>
              <a:gd name="connsiteY7" fmla="*/ 2381240 h 2857510"/>
              <a:gd name="connsiteX8" fmla="*/ 0 w 4048125"/>
              <a:gd name="connsiteY8" fmla="*/ 476260 h 2857510"/>
              <a:gd name="connsiteX0" fmla="*/ 0 w 4048756"/>
              <a:gd name="connsiteY0" fmla="*/ 476260 h 2857500"/>
              <a:gd name="connsiteX1" fmla="*/ 476260 w 4048756"/>
              <a:gd name="connsiteY1" fmla="*/ 0 h 2857500"/>
              <a:gd name="connsiteX2" fmla="*/ 3571865 w 4048756"/>
              <a:gd name="connsiteY2" fmla="*/ 0 h 2857500"/>
              <a:gd name="connsiteX3" fmla="*/ 4048125 w 4048756"/>
              <a:gd name="connsiteY3" fmla="*/ 476260 h 2857500"/>
              <a:gd name="connsiteX4" fmla="*/ 4048125 w 4048756"/>
              <a:gd name="connsiteY4" fmla="*/ 2600325 h 2857500"/>
              <a:gd name="connsiteX5" fmla="*/ 3810000 w 4048756"/>
              <a:gd name="connsiteY5" fmla="*/ 2828925 h 2857500"/>
              <a:gd name="connsiteX6" fmla="*/ 476260 w 4048756"/>
              <a:gd name="connsiteY6" fmla="*/ 2857500 h 2857500"/>
              <a:gd name="connsiteX7" fmla="*/ 0 w 4048756"/>
              <a:gd name="connsiteY7" fmla="*/ 2381240 h 2857500"/>
              <a:gd name="connsiteX8" fmla="*/ 0 w 4048756"/>
              <a:gd name="connsiteY8" fmla="*/ 476260 h 2857500"/>
              <a:gd name="connsiteX0" fmla="*/ 0 w 4049827"/>
              <a:gd name="connsiteY0" fmla="*/ 476260 h 2857500"/>
              <a:gd name="connsiteX1" fmla="*/ 476260 w 4049827"/>
              <a:gd name="connsiteY1" fmla="*/ 0 h 2857500"/>
              <a:gd name="connsiteX2" fmla="*/ 3571865 w 4049827"/>
              <a:gd name="connsiteY2" fmla="*/ 0 h 2857500"/>
              <a:gd name="connsiteX3" fmla="*/ 4048125 w 4049827"/>
              <a:gd name="connsiteY3" fmla="*/ 476260 h 2857500"/>
              <a:gd name="connsiteX4" fmla="*/ 4048125 w 4049827"/>
              <a:gd name="connsiteY4" fmla="*/ 2600325 h 2857500"/>
              <a:gd name="connsiteX5" fmla="*/ 3821429 w 4049827"/>
              <a:gd name="connsiteY5" fmla="*/ 2846070 h 2857500"/>
              <a:gd name="connsiteX6" fmla="*/ 476260 w 4049827"/>
              <a:gd name="connsiteY6" fmla="*/ 2857500 h 2857500"/>
              <a:gd name="connsiteX7" fmla="*/ 0 w 4049827"/>
              <a:gd name="connsiteY7" fmla="*/ 2381240 h 2857500"/>
              <a:gd name="connsiteX8" fmla="*/ 0 w 4049827"/>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663"/>
              <a:gd name="connsiteX1" fmla="*/ 476260 w 4048125"/>
              <a:gd name="connsiteY1" fmla="*/ 0 h 2857663"/>
              <a:gd name="connsiteX2" fmla="*/ 3571865 w 4048125"/>
              <a:gd name="connsiteY2" fmla="*/ 0 h 2857663"/>
              <a:gd name="connsiteX3" fmla="*/ 4048125 w 4048125"/>
              <a:gd name="connsiteY3" fmla="*/ 476260 h 2857663"/>
              <a:gd name="connsiteX4" fmla="*/ 4048125 w 4048125"/>
              <a:gd name="connsiteY4" fmla="*/ 2600325 h 2857663"/>
              <a:gd name="connsiteX5" fmla="*/ 3821429 w 4048125"/>
              <a:gd name="connsiteY5" fmla="*/ 2846070 h 2857663"/>
              <a:gd name="connsiteX6" fmla="*/ 476260 w 4048125"/>
              <a:gd name="connsiteY6" fmla="*/ 2857500 h 2857663"/>
              <a:gd name="connsiteX7" fmla="*/ 0 w 4048125"/>
              <a:gd name="connsiteY7" fmla="*/ 2381240 h 2857663"/>
              <a:gd name="connsiteX8" fmla="*/ 0 w 4048125"/>
              <a:gd name="connsiteY8" fmla="*/ 476260 h 2857663"/>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00325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62237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3308"/>
              <a:gd name="connsiteY0" fmla="*/ 476260 h 2860357"/>
              <a:gd name="connsiteX1" fmla="*/ 476260 w 4053308"/>
              <a:gd name="connsiteY1" fmla="*/ 0 h 2860357"/>
              <a:gd name="connsiteX2" fmla="*/ 3571865 w 4053308"/>
              <a:gd name="connsiteY2" fmla="*/ 0 h 2860357"/>
              <a:gd name="connsiteX3" fmla="*/ 4048125 w 4053308"/>
              <a:gd name="connsiteY3" fmla="*/ 476260 h 2860357"/>
              <a:gd name="connsiteX4" fmla="*/ 4050505 w 4053308"/>
              <a:gd name="connsiteY4" fmla="*/ 2662238 h 2860357"/>
              <a:gd name="connsiteX5" fmla="*/ 3864291 w 4053308"/>
              <a:gd name="connsiteY5" fmla="*/ 2860357 h 2860357"/>
              <a:gd name="connsiteX6" fmla="*/ 476260 w 4053308"/>
              <a:gd name="connsiteY6" fmla="*/ 2857500 h 2860357"/>
              <a:gd name="connsiteX7" fmla="*/ 0 w 4053308"/>
              <a:gd name="connsiteY7" fmla="*/ 2381240 h 2860357"/>
              <a:gd name="connsiteX8" fmla="*/ 0 w 4053308"/>
              <a:gd name="connsiteY8" fmla="*/ 476260 h 2860357"/>
              <a:gd name="connsiteX0" fmla="*/ 0 w 4153339"/>
              <a:gd name="connsiteY0" fmla="*/ 476260 h 2860357"/>
              <a:gd name="connsiteX1" fmla="*/ 476260 w 4153339"/>
              <a:gd name="connsiteY1" fmla="*/ 0 h 2860357"/>
              <a:gd name="connsiteX2" fmla="*/ 3571865 w 4153339"/>
              <a:gd name="connsiteY2" fmla="*/ 0 h 2860357"/>
              <a:gd name="connsiteX3" fmla="*/ 4048125 w 4153339"/>
              <a:gd name="connsiteY3" fmla="*/ 476260 h 2860357"/>
              <a:gd name="connsiteX4" fmla="*/ 4050505 w 4153339"/>
              <a:gd name="connsiteY4" fmla="*/ 2662238 h 2860357"/>
              <a:gd name="connsiteX5" fmla="*/ 4053308 w 4153339"/>
              <a:gd name="connsiteY5" fmla="*/ 2860357 h 2860357"/>
              <a:gd name="connsiteX6" fmla="*/ 476260 w 4153339"/>
              <a:gd name="connsiteY6" fmla="*/ 2857500 h 2860357"/>
              <a:gd name="connsiteX7" fmla="*/ 0 w 4153339"/>
              <a:gd name="connsiteY7" fmla="*/ 2381240 h 2860357"/>
              <a:gd name="connsiteX8" fmla="*/ 0 w 4153339"/>
              <a:gd name="connsiteY8" fmla="*/ 476260 h 2860357"/>
              <a:gd name="connsiteX0" fmla="*/ 0 w 4055708"/>
              <a:gd name="connsiteY0" fmla="*/ 476260 h 2860357"/>
              <a:gd name="connsiteX1" fmla="*/ 476260 w 4055708"/>
              <a:gd name="connsiteY1" fmla="*/ 0 h 2860357"/>
              <a:gd name="connsiteX2" fmla="*/ 3571865 w 4055708"/>
              <a:gd name="connsiteY2" fmla="*/ 0 h 2860357"/>
              <a:gd name="connsiteX3" fmla="*/ 4048125 w 4055708"/>
              <a:gd name="connsiteY3" fmla="*/ 476260 h 2860357"/>
              <a:gd name="connsiteX4" fmla="*/ 4050505 w 4055708"/>
              <a:gd name="connsiteY4" fmla="*/ 2662238 h 2860357"/>
              <a:gd name="connsiteX5" fmla="*/ 4053308 w 4055708"/>
              <a:gd name="connsiteY5" fmla="*/ 2860357 h 2860357"/>
              <a:gd name="connsiteX6" fmla="*/ 476260 w 4055708"/>
              <a:gd name="connsiteY6" fmla="*/ 2857500 h 2860357"/>
              <a:gd name="connsiteX7" fmla="*/ 0 w 4055708"/>
              <a:gd name="connsiteY7" fmla="*/ 2381240 h 2860357"/>
              <a:gd name="connsiteX8" fmla="*/ 0 w 4055708"/>
              <a:gd name="connsiteY8" fmla="*/ 476260 h 286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5708" h="2860357">
                <a:moveTo>
                  <a:pt x="0" y="476260"/>
                </a:moveTo>
                <a:cubicBezTo>
                  <a:pt x="0" y="213229"/>
                  <a:pt x="213229" y="0"/>
                  <a:pt x="476260" y="0"/>
                </a:cubicBezTo>
                <a:lnTo>
                  <a:pt x="3571865" y="0"/>
                </a:lnTo>
                <a:cubicBezTo>
                  <a:pt x="3834896" y="0"/>
                  <a:pt x="4048125" y="213229"/>
                  <a:pt x="4048125" y="476260"/>
                </a:cubicBezTo>
                <a:cubicBezTo>
                  <a:pt x="4048918" y="1204919"/>
                  <a:pt x="4049712" y="1933579"/>
                  <a:pt x="4050505" y="2662238"/>
                </a:cubicBezTo>
                <a:cubicBezTo>
                  <a:pt x="4050505" y="2925269"/>
                  <a:pt x="4060029" y="2843213"/>
                  <a:pt x="4053308" y="2860357"/>
                </a:cubicBezTo>
                <a:lnTo>
                  <a:pt x="476260" y="2857500"/>
                </a:lnTo>
                <a:cubicBezTo>
                  <a:pt x="213229" y="2857500"/>
                  <a:pt x="0" y="2644271"/>
                  <a:pt x="0" y="2381240"/>
                </a:cubicBezTo>
                <a:lnTo>
                  <a:pt x="0" y="476260"/>
                </a:lnTo>
                <a:close/>
              </a:path>
            </a:pathLst>
          </a:custGeom>
        </p:spPr>
      </p:pic>
      <p:pic>
        <p:nvPicPr>
          <p:cNvPr id="20" name="Picture 19" descr="A white line drawing of a clipboard with a check mark and a ribbon&#10;&#10;Description automatically generated">
            <a:extLst>
              <a:ext uri="{FF2B5EF4-FFF2-40B4-BE49-F238E27FC236}">
                <a16:creationId xmlns:a16="http://schemas.microsoft.com/office/drawing/2014/main" id="{2837FBEE-CED2-166A-0408-F1425F7D67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47970" y="1726919"/>
            <a:ext cx="1072581" cy="1072581"/>
          </a:xfrm>
          <a:prstGeom prst="rect">
            <a:avLst/>
          </a:prstGeom>
        </p:spPr>
      </p:pic>
    </p:spTree>
    <p:extLst>
      <p:ext uri="{BB962C8B-B14F-4D97-AF65-F5344CB8AC3E}">
        <p14:creationId xmlns:p14="http://schemas.microsoft.com/office/powerpoint/2010/main" val="41390417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video game&#10;&#10;Description automatically generated">
            <a:extLst>
              <a:ext uri="{FF2B5EF4-FFF2-40B4-BE49-F238E27FC236}">
                <a16:creationId xmlns:a16="http://schemas.microsoft.com/office/drawing/2014/main" id="{CFC28FB3-2E96-0FA3-7EE3-FBF6B32B120F}"/>
              </a:ext>
            </a:extLst>
          </p:cNvPr>
          <p:cNvPicPr>
            <a:picLocks noChangeAspect="1"/>
          </p:cNvPicPr>
          <p:nvPr/>
        </p:nvPicPr>
        <p:blipFill rotWithShape="1">
          <a:blip r:embed="rId3">
            <a:extLst>
              <a:ext uri="{28A0092B-C50C-407E-A947-70E740481C1C}">
                <a14:useLocalDpi xmlns:a14="http://schemas.microsoft.com/office/drawing/2010/main" val="0"/>
              </a:ext>
            </a:extLst>
          </a:blip>
          <a:srcRect l="31867" t="23791" r="10536" b="14069"/>
          <a:stretch/>
        </p:blipFill>
        <p:spPr>
          <a:xfrm>
            <a:off x="5750349" y="2686641"/>
            <a:ext cx="5995448" cy="3638747"/>
          </a:xfrm>
          <a:prstGeom prst="rect">
            <a:avLst/>
          </a:prstGeom>
        </p:spPr>
      </p:pic>
      <p:sp>
        <p:nvSpPr>
          <p:cNvPr id="4" name="Slide Number Placeholder 3">
            <a:extLst>
              <a:ext uri="{FF2B5EF4-FFF2-40B4-BE49-F238E27FC236}">
                <a16:creationId xmlns:a16="http://schemas.microsoft.com/office/drawing/2014/main" id="{A383C341-D12B-A15D-4F65-EC3628EEFA67}"/>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1F8F8-671E-4936-9348-438055DD13B4}" type="slidenum">
              <a:rPr kumimoji="0" lang="en-IN" sz="1200" b="0" i="0" u="none" strike="noStrike" kern="1200" cap="none" spc="0" normalizeH="0" baseline="0" noProof="0" smtClean="0">
                <a:ln>
                  <a:noFill/>
                </a:ln>
                <a:solidFill>
                  <a:srgbClr val="111921"/>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IN" sz="1200" b="0" i="0" u="none" strike="noStrike" kern="1200" cap="none" spc="0" normalizeH="0" baseline="0" noProof="0">
              <a:ln>
                <a:noFill/>
              </a:ln>
              <a:solidFill>
                <a:srgbClr val="11192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5">
            <a:extLst>
              <a:ext uri="{FF2B5EF4-FFF2-40B4-BE49-F238E27FC236}">
                <a16:creationId xmlns:a16="http://schemas.microsoft.com/office/drawing/2014/main" id="{F8AACD99-636A-D5F7-DEBB-89F655B89BBE}"/>
              </a:ext>
            </a:extLst>
          </p:cNvPr>
          <p:cNvSpPr>
            <a:spLocks noGrp="1"/>
          </p:cNvSpPr>
          <p:nvPr>
            <p:ph type="title"/>
          </p:nvPr>
        </p:nvSpPr>
        <p:spPr>
          <a:xfrm>
            <a:off x="838200" y="127986"/>
            <a:ext cx="10515600" cy="1325563"/>
          </a:xfrm>
        </p:spPr>
        <p:txBody>
          <a:bodyPr/>
          <a:lstStyle/>
          <a:p>
            <a:pPr algn="ctr"/>
            <a:r>
              <a:rPr lang="en-US"/>
              <a:t>HR Compliance Services</a:t>
            </a:r>
          </a:p>
        </p:txBody>
      </p:sp>
      <p:sp>
        <p:nvSpPr>
          <p:cNvPr id="7" name="TextBox 6">
            <a:extLst>
              <a:ext uri="{FF2B5EF4-FFF2-40B4-BE49-F238E27FC236}">
                <a16:creationId xmlns:a16="http://schemas.microsoft.com/office/drawing/2014/main" id="{A8121721-8ECE-955C-C356-E878F75D2E47}"/>
              </a:ext>
            </a:extLst>
          </p:cNvPr>
          <p:cNvSpPr txBox="1"/>
          <p:nvPr/>
        </p:nvSpPr>
        <p:spPr>
          <a:xfrm>
            <a:off x="1941922" y="1060151"/>
            <a:ext cx="8295871" cy="1321965"/>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68FBE"/>
                </a:solidFill>
                <a:effectLst/>
                <a:uLnTx/>
                <a:uFillTx/>
                <a:latin typeface="Open Sans"/>
                <a:ea typeface="+mn-ea"/>
                <a:cs typeface="+mn-cs"/>
              </a:rPr>
              <a:t>Three levels of HR service to suit your needs and budget</a:t>
            </a:r>
          </a:p>
          <a:p>
            <a:pPr algn="ctr">
              <a:lnSpc>
                <a:spcPct val="120000"/>
              </a:lnSpc>
              <a:defRPr/>
            </a:pPr>
            <a:r>
              <a:rPr lang="en-US" sz="1400" b="0" i="0">
                <a:effectLst/>
              </a:rPr>
              <a:t>For a fraction the cost of in-house HR staff, our certified HR experts </a:t>
            </a:r>
            <a:r>
              <a:rPr lang="en-US" sz="1400" b="1" i="0">
                <a:effectLst/>
              </a:rPr>
              <a:t>reduce your administrative burden</a:t>
            </a:r>
            <a:r>
              <a:rPr lang="en-US" sz="1400" b="0" i="0">
                <a:effectLst/>
              </a:rPr>
              <a:t>, help you </a:t>
            </a:r>
            <a:r>
              <a:rPr lang="en-US" sz="1400" b="1" i="0">
                <a:effectLst/>
              </a:rPr>
              <a:t>stay compliant</a:t>
            </a:r>
            <a:r>
              <a:rPr lang="en-US" sz="1400" b="0" i="0">
                <a:effectLst/>
              </a:rPr>
              <a:t>, and </a:t>
            </a:r>
            <a:r>
              <a:rPr lang="en-US" sz="1400" b="1" i="0">
                <a:effectLst/>
              </a:rPr>
              <a:t>recruit, develop</a:t>
            </a:r>
            <a:r>
              <a:rPr lang="en-US" sz="1400" b="1"/>
              <a:t> &amp;</a:t>
            </a:r>
            <a:r>
              <a:rPr lang="en-US" sz="1400" b="1" i="0">
                <a:effectLst/>
              </a:rPr>
              <a:t> retain the talent </a:t>
            </a:r>
            <a:r>
              <a:rPr lang="en-US" sz="1400" b="0" i="0">
                <a:effectLst/>
              </a:rPr>
              <a:t>you need to grow. </a:t>
            </a:r>
          </a:p>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068FBE"/>
              </a:solidFill>
              <a:effectLst/>
              <a:uLnTx/>
              <a:uFillTx/>
              <a:latin typeface="Open Sans"/>
              <a:ea typeface="+mn-ea"/>
              <a:cs typeface="+mn-cs"/>
            </a:endParaRPr>
          </a:p>
        </p:txBody>
      </p:sp>
      <p:sp>
        <p:nvSpPr>
          <p:cNvPr id="10" name="TextBox 9">
            <a:extLst>
              <a:ext uri="{FF2B5EF4-FFF2-40B4-BE49-F238E27FC236}">
                <a16:creationId xmlns:a16="http://schemas.microsoft.com/office/drawing/2014/main" id="{6F1198D3-4507-1CCD-D791-BC8BD6777F11}"/>
              </a:ext>
            </a:extLst>
          </p:cNvPr>
          <p:cNvSpPr txBox="1"/>
          <p:nvPr/>
        </p:nvSpPr>
        <p:spPr>
          <a:xfrm>
            <a:off x="691201" y="2712341"/>
            <a:ext cx="2891591" cy="58477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11921"/>
                </a:solidFill>
                <a:effectLst/>
                <a:uLnTx/>
                <a:uFillTx/>
                <a:latin typeface="Montserrat"/>
                <a:ea typeface="+mn-ea"/>
                <a:cs typeface="+mn-cs"/>
              </a:rPr>
              <a:t>Level 1</a:t>
            </a:r>
            <a:br>
              <a:rPr kumimoji="0" lang="en-US" sz="1800" b="0" i="0" u="none" strike="noStrike" kern="1200" cap="none" spc="0" normalizeH="0" baseline="0" noProof="0">
                <a:ln>
                  <a:noFill/>
                </a:ln>
                <a:solidFill>
                  <a:srgbClr val="111921"/>
                </a:solidFill>
                <a:effectLst/>
                <a:uLnTx/>
                <a:uFillTx/>
                <a:latin typeface="Montserrat"/>
                <a:ea typeface="+mn-ea"/>
                <a:cs typeface="+mn-cs"/>
              </a:rPr>
            </a:br>
            <a:r>
              <a:rPr kumimoji="0" lang="en-US" sz="1400" b="1" i="0" u="none" strike="noStrike" kern="1200" cap="none" spc="0" normalizeH="0" baseline="0" noProof="0">
                <a:ln>
                  <a:noFill/>
                </a:ln>
                <a:solidFill>
                  <a:srgbClr val="46C3D3"/>
                </a:solidFill>
                <a:effectLst/>
                <a:uLnTx/>
                <a:uFillTx/>
                <a:latin typeface="Montserrat"/>
                <a:ea typeface="+mn-ea"/>
                <a:cs typeface="+mn-cs"/>
              </a:rPr>
              <a:t>HR Support for Managers</a:t>
            </a:r>
          </a:p>
        </p:txBody>
      </p:sp>
      <p:sp>
        <p:nvSpPr>
          <p:cNvPr id="11" name="TextBox 10">
            <a:extLst>
              <a:ext uri="{FF2B5EF4-FFF2-40B4-BE49-F238E27FC236}">
                <a16:creationId xmlns:a16="http://schemas.microsoft.com/office/drawing/2014/main" id="{108E82FE-1B72-B473-DD03-9827A2E0592F}"/>
              </a:ext>
            </a:extLst>
          </p:cNvPr>
          <p:cNvSpPr txBox="1"/>
          <p:nvPr/>
        </p:nvSpPr>
        <p:spPr>
          <a:xfrm>
            <a:off x="691200" y="3226092"/>
            <a:ext cx="4785772" cy="606192"/>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950" b="0" i="0" u="none" strike="noStrike" kern="1200" cap="none" spc="0" normalizeH="0" baseline="0" noProof="0">
                <a:ln>
                  <a:noFill/>
                </a:ln>
                <a:solidFill>
                  <a:srgbClr val="717073"/>
                </a:solidFill>
                <a:effectLst/>
                <a:uLnTx/>
                <a:uFillTx/>
                <a:latin typeface="Open Sans"/>
                <a:ea typeface="+mn-ea"/>
                <a:cs typeface="+mn-cs"/>
              </a:rPr>
              <a:t>On-demand resource library with 25 links for harassment training, phone &amp; email support for managers, annual handbook (English &amp; Spanish) review, creation and updates, compliance posters (English &amp; Spanish), 2 background checks</a:t>
            </a:r>
          </a:p>
        </p:txBody>
      </p:sp>
      <p:sp>
        <p:nvSpPr>
          <p:cNvPr id="12" name="TextBox 11">
            <a:extLst>
              <a:ext uri="{FF2B5EF4-FFF2-40B4-BE49-F238E27FC236}">
                <a16:creationId xmlns:a16="http://schemas.microsoft.com/office/drawing/2014/main" id="{9F0FB60E-CBB2-0BC1-7DEE-495D88E22076}"/>
              </a:ext>
            </a:extLst>
          </p:cNvPr>
          <p:cNvSpPr txBox="1"/>
          <p:nvPr/>
        </p:nvSpPr>
        <p:spPr>
          <a:xfrm>
            <a:off x="691202" y="3872426"/>
            <a:ext cx="2757816" cy="58477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11921"/>
                </a:solidFill>
                <a:effectLst/>
                <a:uLnTx/>
                <a:uFillTx/>
                <a:latin typeface="Montserrat"/>
                <a:ea typeface="+mn-ea"/>
                <a:cs typeface="+mn-cs"/>
              </a:rPr>
              <a:t>Level 2</a:t>
            </a:r>
            <a:br>
              <a:rPr kumimoji="0" lang="en-US" sz="1800" b="0" i="0" u="none" strike="noStrike" kern="1200" cap="none" spc="0" normalizeH="0" baseline="0" noProof="0">
                <a:ln>
                  <a:noFill/>
                </a:ln>
                <a:solidFill>
                  <a:srgbClr val="111921"/>
                </a:solidFill>
                <a:effectLst/>
                <a:uLnTx/>
                <a:uFillTx/>
                <a:latin typeface="Montserrat"/>
                <a:ea typeface="+mn-ea"/>
                <a:cs typeface="+mn-cs"/>
              </a:rPr>
            </a:br>
            <a:r>
              <a:rPr kumimoji="0" lang="en-US" sz="1400" b="1" i="0" u="none" strike="noStrike" kern="1200" cap="none" spc="0" normalizeH="0" baseline="0" noProof="0">
                <a:ln>
                  <a:noFill/>
                </a:ln>
                <a:solidFill>
                  <a:srgbClr val="203265"/>
                </a:solidFill>
                <a:effectLst/>
                <a:uLnTx/>
                <a:uFillTx/>
                <a:latin typeface="Montserrat"/>
                <a:ea typeface="+mn-ea"/>
                <a:cs typeface="+mn-cs"/>
              </a:rPr>
              <a:t>Strategic HR for Managers</a:t>
            </a:r>
          </a:p>
        </p:txBody>
      </p:sp>
      <p:sp>
        <p:nvSpPr>
          <p:cNvPr id="13" name="TextBox 12">
            <a:extLst>
              <a:ext uri="{FF2B5EF4-FFF2-40B4-BE49-F238E27FC236}">
                <a16:creationId xmlns:a16="http://schemas.microsoft.com/office/drawing/2014/main" id="{956D5471-2E3E-F758-6174-37D09AC3CDE6}"/>
              </a:ext>
            </a:extLst>
          </p:cNvPr>
          <p:cNvSpPr txBox="1"/>
          <p:nvPr/>
        </p:nvSpPr>
        <p:spPr>
          <a:xfrm>
            <a:off x="691200" y="4386177"/>
            <a:ext cx="4785772" cy="60619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950" b="0" i="0" u="none" strike="noStrike" kern="1200" cap="none" spc="0" normalizeH="0" baseline="0" noProof="0">
                <a:ln>
                  <a:noFill/>
                </a:ln>
                <a:solidFill>
                  <a:srgbClr val="717073"/>
                </a:solidFill>
                <a:effectLst/>
                <a:uLnTx/>
                <a:uFillTx/>
                <a:latin typeface="Open Sans"/>
                <a:ea typeface="+mn-ea"/>
                <a:cs typeface="+mn-cs"/>
              </a:rPr>
              <a:t>All of L1, plus 50 links for harassment training, monthly meeting with dedicated HR consultant, 5 background checks, 6 total trainings</a:t>
            </a:r>
            <a:r>
              <a:rPr lang="en-US" sz="950">
                <a:solidFill>
                  <a:srgbClr val="717073"/>
                </a:solidFill>
                <a:latin typeface="Open Sans"/>
              </a:rPr>
              <a:t> or </a:t>
            </a:r>
            <a:r>
              <a:rPr kumimoji="0" lang="en-US" sz="950" b="0" i="0" u="none" strike="noStrike" kern="1200" cap="none" spc="0" normalizeH="0" baseline="0" noProof="0">
                <a:ln>
                  <a:noFill/>
                </a:ln>
                <a:solidFill>
                  <a:srgbClr val="717073"/>
                </a:solidFill>
                <a:effectLst/>
                <a:uLnTx/>
                <a:uFillTx/>
                <a:latin typeface="Open Sans"/>
                <a:ea typeface="+mn-ea"/>
                <a:cs typeface="+mn-cs"/>
              </a:rPr>
              <a:t>projects (HR audit, wage &amp; hour review, interview training, etc.)</a:t>
            </a:r>
          </a:p>
        </p:txBody>
      </p:sp>
      <p:sp>
        <p:nvSpPr>
          <p:cNvPr id="16" name="TextBox 15">
            <a:extLst>
              <a:ext uri="{FF2B5EF4-FFF2-40B4-BE49-F238E27FC236}">
                <a16:creationId xmlns:a16="http://schemas.microsoft.com/office/drawing/2014/main" id="{4E641530-1E8A-476D-C3A2-B801BB57CE42}"/>
              </a:ext>
            </a:extLst>
          </p:cNvPr>
          <p:cNvSpPr txBox="1"/>
          <p:nvPr/>
        </p:nvSpPr>
        <p:spPr>
          <a:xfrm>
            <a:off x="691202" y="5083091"/>
            <a:ext cx="2757816" cy="58477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11921"/>
                </a:solidFill>
                <a:effectLst/>
                <a:uLnTx/>
                <a:uFillTx/>
                <a:latin typeface="Montserrat"/>
                <a:ea typeface="+mn-ea"/>
                <a:cs typeface="+mn-cs"/>
              </a:rPr>
              <a:t>Level 3</a:t>
            </a:r>
            <a:br>
              <a:rPr kumimoji="0" lang="en-US" sz="1800" b="0" i="0" u="none" strike="noStrike" kern="1200" cap="none" spc="0" normalizeH="0" baseline="0" noProof="0">
                <a:ln>
                  <a:noFill/>
                </a:ln>
                <a:solidFill>
                  <a:srgbClr val="111921"/>
                </a:solidFill>
                <a:effectLst/>
                <a:uLnTx/>
                <a:uFillTx/>
                <a:latin typeface="Montserrat"/>
                <a:ea typeface="+mn-ea"/>
                <a:cs typeface="+mn-cs"/>
              </a:rPr>
            </a:br>
            <a:r>
              <a:rPr kumimoji="0" lang="en-US" sz="1400" b="1" i="0" u="none" strike="noStrike" kern="1200" cap="none" spc="0" normalizeH="0" baseline="0" noProof="0">
                <a:ln>
                  <a:noFill/>
                </a:ln>
                <a:solidFill>
                  <a:srgbClr val="068FBE"/>
                </a:solidFill>
                <a:effectLst/>
                <a:uLnTx/>
                <a:uFillTx/>
                <a:latin typeface="Montserrat"/>
                <a:ea typeface="+mn-ea"/>
                <a:cs typeface="+mn-cs"/>
              </a:rPr>
              <a:t>Total HR for All Employees</a:t>
            </a:r>
          </a:p>
        </p:txBody>
      </p:sp>
      <p:sp>
        <p:nvSpPr>
          <p:cNvPr id="17" name="TextBox 16">
            <a:extLst>
              <a:ext uri="{FF2B5EF4-FFF2-40B4-BE49-F238E27FC236}">
                <a16:creationId xmlns:a16="http://schemas.microsoft.com/office/drawing/2014/main" id="{956A4DCB-3A4A-9C61-A441-E9D9A1A2D951}"/>
              </a:ext>
            </a:extLst>
          </p:cNvPr>
          <p:cNvSpPr txBox="1"/>
          <p:nvPr/>
        </p:nvSpPr>
        <p:spPr>
          <a:xfrm>
            <a:off x="691200" y="5596842"/>
            <a:ext cx="4917269" cy="95705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950" b="0" i="0" u="none" strike="noStrike" kern="1200" cap="none" spc="0" normalizeH="0" baseline="0" noProof="0">
                <a:ln>
                  <a:noFill/>
                </a:ln>
                <a:solidFill>
                  <a:srgbClr val="717073"/>
                </a:solidFill>
                <a:effectLst/>
                <a:uLnTx/>
                <a:uFillTx/>
                <a:latin typeface="Open Sans"/>
                <a:ea typeface="+mn-ea"/>
                <a:cs typeface="+mn-cs"/>
              </a:rPr>
              <a:t>All of L2, plus 100 links to harassment training, phone &amp; email support for all employee relation issues, weekly meeting with dedicated HR consultant, 10 background checks, personalized compliance guidance, 6 custom trainings and 10 projects (job descriptions, I-9 audit, recruitment plan, salary benchmarking, onboarding, etc.)</a:t>
            </a:r>
          </a:p>
        </p:txBody>
      </p:sp>
    </p:spTree>
    <p:extLst>
      <p:ext uri="{BB962C8B-B14F-4D97-AF65-F5344CB8AC3E}">
        <p14:creationId xmlns:p14="http://schemas.microsoft.com/office/powerpoint/2010/main" val="25301466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1DE177-9B39-1025-475D-7D86BF3C467C}"/>
              </a:ext>
            </a:extLst>
          </p:cNvPr>
          <p:cNvSpPr>
            <a:spLocks noGrp="1"/>
          </p:cNvSpPr>
          <p:nvPr>
            <p:ph type="sldNum" sz="quarter" idx="4"/>
          </p:nvPr>
        </p:nvSpPr>
        <p:spPr/>
        <p:txBody>
          <a:bodyPr/>
          <a:lstStyle/>
          <a:p>
            <a:fld id="{9351F8F8-671E-4936-9348-438055DD13B4}" type="slidenum">
              <a:rPr lang="en-IN" smtClean="0"/>
              <a:pPr/>
              <a:t>17</a:t>
            </a:fld>
            <a:endParaRPr lang="en-IN"/>
          </a:p>
        </p:txBody>
      </p:sp>
      <p:sp>
        <p:nvSpPr>
          <p:cNvPr id="10" name="Title 9">
            <a:extLst>
              <a:ext uri="{FF2B5EF4-FFF2-40B4-BE49-F238E27FC236}">
                <a16:creationId xmlns:a16="http://schemas.microsoft.com/office/drawing/2014/main" id="{FED6AB10-1692-B945-7DB1-73391F321C42}"/>
              </a:ext>
            </a:extLst>
          </p:cNvPr>
          <p:cNvSpPr>
            <a:spLocks noGrp="1"/>
          </p:cNvSpPr>
          <p:nvPr>
            <p:ph type="title"/>
          </p:nvPr>
        </p:nvSpPr>
        <p:spPr>
          <a:xfrm>
            <a:off x="6245892" y="1291189"/>
            <a:ext cx="5071904" cy="776531"/>
          </a:xfrm>
        </p:spPr>
        <p:txBody>
          <a:bodyPr/>
          <a:lstStyle/>
          <a:p>
            <a:r>
              <a:rPr lang="en-US"/>
              <a:t>Benefits Administration</a:t>
            </a:r>
          </a:p>
        </p:txBody>
      </p:sp>
      <p:sp>
        <p:nvSpPr>
          <p:cNvPr id="19" name="TextBox 18">
            <a:extLst>
              <a:ext uri="{FF2B5EF4-FFF2-40B4-BE49-F238E27FC236}">
                <a16:creationId xmlns:a16="http://schemas.microsoft.com/office/drawing/2014/main" id="{C53F1082-7C8A-719B-2F1F-E2D66ABB8697}"/>
              </a:ext>
            </a:extLst>
          </p:cNvPr>
          <p:cNvSpPr txBox="1"/>
          <p:nvPr/>
        </p:nvSpPr>
        <p:spPr>
          <a:xfrm>
            <a:off x="6237670" y="2933605"/>
            <a:ext cx="5080126" cy="2062103"/>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a:t>Give employees a smart way to view, manage, and enroll in benefits</a:t>
            </a:r>
          </a:p>
          <a:p>
            <a:pPr marL="285750" indent="-285750">
              <a:spcAft>
                <a:spcPts val="1200"/>
              </a:spcAft>
              <a:buFont typeface="Arial" panose="020B0604020202020204" pitchFamily="34" charset="0"/>
              <a:buChar char="•"/>
            </a:pPr>
            <a:r>
              <a:rPr lang="en-US" err="1"/>
              <a:t>Asure’s</a:t>
            </a:r>
            <a:r>
              <a:rPr lang="en-US"/>
              <a:t> streamlined online enrollment process reduces complexity</a:t>
            </a:r>
          </a:p>
          <a:p>
            <a:pPr marL="285750" indent="-285750">
              <a:spcAft>
                <a:spcPts val="1200"/>
              </a:spcAft>
              <a:buFont typeface="Arial" panose="020B0604020202020204" pitchFamily="34" charset="0"/>
              <a:buChar char="•"/>
            </a:pPr>
            <a:r>
              <a:rPr lang="en-US"/>
              <a:t>Ensure compliance with COBRA Administration services</a:t>
            </a:r>
          </a:p>
        </p:txBody>
      </p:sp>
      <p:sp>
        <p:nvSpPr>
          <p:cNvPr id="20" name="TextBox 19">
            <a:extLst>
              <a:ext uri="{FF2B5EF4-FFF2-40B4-BE49-F238E27FC236}">
                <a16:creationId xmlns:a16="http://schemas.microsoft.com/office/drawing/2014/main" id="{1F00E10C-F295-1D1F-346E-B810DD2F905E}"/>
              </a:ext>
            </a:extLst>
          </p:cNvPr>
          <p:cNvSpPr txBox="1"/>
          <p:nvPr/>
        </p:nvSpPr>
        <p:spPr>
          <a:xfrm>
            <a:off x="6245892" y="2133831"/>
            <a:ext cx="5080126" cy="733662"/>
          </a:xfrm>
          <a:prstGeom prst="rect">
            <a:avLst/>
          </a:prstGeom>
          <a:noFill/>
        </p:spPr>
        <p:txBody>
          <a:bodyPr wrap="square" rtlCol="0">
            <a:spAutoFit/>
          </a:bodyPr>
          <a:lstStyle/>
          <a:p>
            <a:pPr>
              <a:lnSpc>
                <a:spcPct val="120000"/>
              </a:lnSpc>
            </a:pPr>
            <a:r>
              <a:rPr lang="en-US" b="1">
                <a:solidFill>
                  <a:schemeClr val="accent2"/>
                </a:solidFill>
              </a:rPr>
              <a:t>Reduce the burden of benefits administration with cloud-based platform</a:t>
            </a:r>
          </a:p>
        </p:txBody>
      </p:sp>
      <p:pic>
        <p:nvPicPr>
          <p:cNvPr id="6" name="Picture Placeholder 5" descr="A stethoscope and paper cut out of a family&#10;&#10;Description automatically generated">
            <a:extLst>
              <a:ext uri="{FF2B5EF4-FFF2-40B4-BE49-F238E27FC236}">
                <a16:creationId xmlns:a16="http://schemas.microsoft.com/office/drawing/2014/main" id="{CC4A7773-48D0-29D6-9E6E-399E7C3F0A39}"/>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8843" r="8843"/>
          <a:stretch>
            <a:fillRect/>
          </a:stretch>
        </p:blipFill>
        <p:spPr>
          <a:xfrm>
            <a:off x="1098392" y="1291189"/>
            <a:ext cx="4620736" cy="3743440"/>
          </a:xfrm>
        </p:spPr>
      </p:pic>
    </p:spTree>
    <p:extLst>
      <p:ext uri="{BB962C8B-B14F-4D97-AF65-F5344CB8AC3E}">
        <p14:creationId xmlns:p14="http://schemas.microsoft.com/office/powerpoint/2010/main" val="18845878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1DE177-9B39-1025-475D-7D86BF3C467C}"/>
              </a:ext>
            </a:extLst>
          </p:cNvPr>
          <p:cNvSpPr>
            <a:spLocks noGrp="1"/>
          </p:cNvSpPr>
          <p:nvPr>
            <p:ph type="sldNum" sz="quarter" idx="4"/>
          </p:nvPr>
        </p:nvSpPr>
        <p:spPr/>
        <p:txBody>
          <a:bodyPr/>
          <a:lstStyle/>
          <a:p>
            <a:fld id="{9351F8F8-671E-4936-9348-438055DD13B4}" type="slidenum">
              <a:rPr lang="en-IN" smtClean="0"/>
              <a:pPr/>
              <a:t>18</a:t>
            </a:fld>
            <a:endParaRPr lang="en-IN"/>
          </a:p>
        </p:txBody>
      </p:sp>
      <p:sp>
        <p:nvSpPr>
          <p:cNvPr id="10" name="Title 9">
            <a:extLst>
              <a:ext uri="{FF2B5EF4-FFF2-40B4-BE49-F238E27FC236}">
                <a16:creationId xmlns:a16="http://schemas.microsoft.com/office/drawing/2014/main" id="{FED6AB10-1692-B945-7DB1-73391F321C42}"/>
              </a:ext>
            </a:extLst>
          </p:cNvPr>
          <p:cNvSpPr>
            <a:spLocks noGrp="1"/>
          </p:cNvSpPr>
          <p:nvPr>
            <p:ph type="title"/>
          </p:nvPr>
        </p:nvSpPr>
        <p:spPr>
          <a:xfrm>
            <a:off x="1643742" y="1382763"/>
            <a:ext cx="8904516" cy="776531"/>
          </a:xfrm>
        </p:spPr>
        <p:txBody>
          <a:bodyPr/>
          <a:lstStyle/>
          <a:p>
            <a:pPr algn="ctr"/>
            <a:r>
              <a:rPr lang="en-US"/>
              <a:t>Proactive Health Management</a:t>
            </a:r>
          </a:p>
        </p:txBody>
      </p:sp>
      <p:sp>
        <p:nvSpPr>
          <p:cNvPr id="20" name="TextBox 19">
            <a:extLst>
              <a:ext uri="{FF2B5EF4-FFF2-40B4-BE49-F238E27FC236}">
                <a16:creationId xmlns:a16="http://schemas.microsoft.com/office/drawing/2014/main" id="{1F00E10C-F295-1D1F-346E-B810DD2F905E}"/>
              </a:ext>
            </a:extLst>
          </p:cNvPr>
          <p:cNvSpPr txBox="1"/>
          <p:nvPr/>
        </p:nvSpPr>
        <p:spPr>
          <a:xfrm>
            <a:off x="1643742" y="2077058"/>
            <a:ext cx="8904516" cy="804900"/>
          </a:xfrm>
          <a:prstGeom prst="rect">
            <a:avLst/>
          </a:prstGeom>
          <a:noFill/>
        </p:spPr>
        <p:txBody>
          <a:bodyPr wrap="square" rtlCol="0">
            <a:spAutoFit/>
          </a:bodyPr>
          <a:lstStyle/>
          <a:p>
            <a:pPr algn="ctr">
              <a:lnSpc>
                <a:spcPct val="120000"/>
              </a:lnSpc>
            </a:pPr>
            <a:r>
              <a:rPr lang="en-US" sz="2000" b="1">
                <a:solidFill>
                  <a:schemeClr val="accent1"/>
                </a:solidFill>
              </a:rPr>
              <a:t>Greater productivity from a healthy workforce all while lowering claims and reducing FICA expense with this pre-tax health benefit.</a:t>
            </a:r>
          </a:p>
        </p:txBody>
      </p:sp>
      <p:pic>
        <p:nvPicPr>
          <p:cNvPr id="9" name="Picture 8">
            <a:extLst>
              <a:ext uri="{FF2B5EF4-FFF2-40B4-BE49-F238E27FC236}">
                <a16:creationId xmlns:a16="http://schemas.microsoft.com/office/drawing/2014/main" id="{3E6EF10E-9A40-4307-5C75-6165E843212B}"/>
              </a:ext>
            </a:extLst>
          </p:cNvPr>
          <p:cNvPicPr>
            <a:picLocks noChangeAspect="1"/>
          </p:cNvPicPr>
          <p:nvPr/>
        </p:nvPicPr>
        <p:blipFill>
          <a:blip r:embed="rId3"/>
          <a:stretch>
            <a:fillRect/>
          </a:stretch>
        </p:blipFill>
        <p:spPr>
          <a:xfrm>
            <a:off x="1317199" y="3234878"/>
            <a:ext cx="9557602" cy="2397286"/>
          </a:xfrm>
          <a:prstGeom prst="rect">
            <a:avLst/>
          </a:prstGeom>
        </p:spPr>
      </p:pic>
    </p:spTree>
    <p:extLst>
      <p:ext uri="{BB962C8B-B14F-4D97-AF65-F5344CB8AC3E}">
        <p14:creationId xmlns:p14="http://schemas.microsoft.com/office/powerpoint/2010/main" val="37678601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1DE177-9B39-1025-475D-7D86BF3C467C}"/>
              </a:ext>
            </a:extLst>
          </p:cNvPr>
          <p:cNvSpPr>
            <a:spLocks noGrp="1"/>
          </p:cNvSpPr>
          <p:nvPr>
            <p:ph type="sldNum" sz="quarter" idx="4"/>
          </p:nvPr>
        </p:nvSpPr>
        <p:spPr/>
        <p:txBody>
          <a:bodyPr/>
          <a:lstStyle/>
          <a:p>
            <a:fld id="{9351F8F8-671E-4936-9348-438055DD13B4}" type="slidenum">
              <a:rPr lang="en-IN" smtClean="0"/>
              <a:pPr/>
              <a:t>19</a:t>
            </a:fld>
            <a:endParaRPr lang="en-IN"/>
          </a:p>
        </p:txBody>
      </p:sp>
      <p:sp>
        <p:nvSpPr>
          <p:cNvPr id="10" name="Title 9">
            <a:extLst>
              <a:ext uri="{FF2B5EF4-FFF2-40B4-BE49-F238E27FC236}">
                <a16:creationId xmlns:a16="http://schemas.microsoft.com/office/drawing/2014/main" id="{FED6AB10-1692-B945-7DB1-73391F321C42}"/>
              </a:ext>
            </a:extLst>
          </p:cNvPr>
          <p:cNvSpPr>
            <a:spLocks noGrp="1"/>
          </p:cNvSpPr>
          <p:nvPr>
            <p:ph type="title"/>
          </p:nvPr>
        </p:nvSpPr>
        <p:spPr>
          <a:xfrm>
            <a:off x="5909310" y="1602471"/>
            <a:ext cx="5728526" cy="776531"/>
          </a:xfrm>
        </p:spPr>
        <p:txBody>
          <a:bodyPr/>
          <a:lstStyle/>
          <a:p>
            <a:r>
              <a:rPr lang="en-US"/>
              <a:t>ACA Filing Services</a:t>
            </a:r>
          </a:p>
        </p:txBody>
      </p:sp>
      <p:sp>
        <p:nvSpPr>
          <p:cNvPr id="20" name="TextBox 19">
            <a:extLst>
              <a:ext uri="{FF2B5EF4-FFF2-40B4-BE49-F238E27FC236}">
                <a16:creationId xmlns:a16="http://schemas.microsoft.com/office/drawing/2014/main" id="{1F00E10C-F295-1D1F-346E-B810DD2F905E}"/>
              </a:ext>
            </a:extLst>
          </p:cNvPr>
          <p:cNvSpPr txBox="1"/>
          <p:nvPr/>
        </p:nvSpPr>
        <p:spPr>
          <a:xfrm>
            <a:off x="5908246" y="2263092"/>
            <a:ext cx="5737812" cy="401264"/>
          </a:xfrm>
          <a:prstGeom prst="rect">
            <a:avLst/>
          </a:prstGeom>
          <a:noFill/>
        </p:spPr>
        <p:txBody>
          <a:bodyPr wrap="square" rtlCol="0">
            <a:spAutoFit/>
          </a:bodyPr>
          <a:lstStyle/>
          <a:p>
            <a:pPr>
              <a:lnSpc>
                <a:spcPct val="120000"/>
              </a:lnSpc>
            </a:pPr>
            <a:r>
              <a:rPr lang="en-US" b="1">
                <a:solidFill>
                  <a:schemeClr val="accent2"/>
                </a:solidFill>
              </a:rPr>
              <a:t>Stay in compliance with accurate, on-time filing</a:t>
            </a:r>
          </a:p>
        </p:txBody>
      </p:sp>
      <p:pic>
        <p:nvPicPr>
          <p:cNvPr id="7" name="Picture Placeholder 6" descr="A doctor touching a screen&#10;&#10;Description automatically generated">
            <a:extLst>
              <a:ext uri="{FF2B5EF4-FFF2-40B4-BE49-F238E27FC236}">
                <a16:creationId xmlns:a16="http://schemas.microsoft.com/office/drawing/2014/main" id="{7F8E09AE-FCCD-A5D1-EBC5-6BE3D84CFA9C}"/>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8843" r="8843"/>
          <a:stretch>
            <a:fillRect/>
          </a:stretch>
        </p:blipFill>
        <p:spPr/>
      </p:pic>
      <p:sp>
        <p:nvSpPr>
          <p:cNvPr id="3" name="TextBox 2">
            <a:extLst>
              <a:ext uri="{FF2B5EF4-FFF2-40B4-BE49-F238E27FC236}">
                <a16:creationId xmlns:a16="http://schemas.microsoft.com/office/drawing/2014/main" id="{8D71EA2C-5DE8-D9BA-A2A7-31A8A63A2368}"/>
              </a:ext>
            </a:extLst>
          </p:cNvPr>
          <p:cNvSpPr txBox="1"/>
          <p:nvPr/>
        </p:nvSpPr>
        <p:spPr>
          <a:xfrm>
            <a:off x="5908246" y="2669178"/>
            <a:ext cx="5737812" cy="3060390"/>
          </a:xfrm>
          <a:prstGeom prst="rect">
            <a:avLst/>
          </a:prstGeom>
          <a:noFill/>
        </p:spPr>
        <p:txBody>
          <a:bodyPr wrap="square" rtlCol="0">
            <a:spAutoFit/>
          </a:bodyPr>
          <a:lstStyle/>
          <a:p>
            <a:pPr algn="l" fontAlgn="base">
              <a:lnSpc>
                <a:spcPct val="120000"/>
              </a:lnSpc>
            </a:pPr>
            <a:r>
              <a:rPr lang="en-US" sz="1600" b="0" i="0">
                <a:effectLst/>
                <a:highlight>
                  <a:srgbClr val="FFFFFF"/>
                </a:highlight>
                <a:latin typeface="Open Sans" pitchFamily="2" charset="0"/>
              </a:rPr>
              <a:t>The regulations surrounding the Affordable Care Act are complex and fines can be steep for not getting it right. </a:t>
            </a:r>
            <a:r>
              <a:rPr lang="en-US" sz="1600" b="0" i="0" err="1">
                <a:effectLst/>
                <a:highlight>
                  <a:srgbClr val="FFFFFF"/>
                </a:highlight>
                <a:latin typeface="Open Sans" pitchFamily="2" charset="0"/>
              </a:rPr>
              <a:t>Asure’s</a:t>
            </a:r>
            <a:r>
              <a:rPr lang="en-US" sz="1600" b="0" i="0">
                <a:effectLst/>
                <a:highlight>
                  <a:srgbClr val="FFFFFF"/>
                </a:highlight>
                <a:latin typeface="Open Sans" pitchFamily="2" charset="0"/>
              </a:rPr>
              <a:t> comprehensive ACA Filing services offer </a:t>
            </a:r>
            <a:r>
              <a:rPr lang="en-US" sz="1600" b="1" i="0">
                <a:effectLst/>
                <a:highlight>
                  <a:srgbClr val="FFFFFF"/>
                </a:highlight>
                <a:latin typeface="Open Sans" pitchFamily="2" charset="0"/>
              </a:rPr>
              <a:t>compliance peace of mind</a:t>
            </a:r>
            <a:r>
              <a:rPr lang="en-US" sz="1600" b="0" i="0">
                <a:effectLst/>
                <a:highlight>
                  <a:srgbClr val="FFFFFF"/>
                </a:highlight>
                <a:latin typeface="Open Sans" pitchFamily="2" charset="0"/>
              </a:rPr>
              <a:t>, while freeing you to focus on growth</a:t>
            </a:r>
            <a:r>
              <a:rPr lang="en-US" sz="1600" b="0" i="0">
                <a:solidFill>
                  <a:srgbClr val="FFFFFF"/>
                </a:solidFill>
                <a:effectLst/>
                <a:highlight>
                  <a:srgbClr val="FFFFFF"/>
                </a:highlight>
                <a:latin typeface="Open Sans" pitchFamily="2" charset="0"/>
              </a:rPr>
              <a:t>.</a:t>
            </a:r>
            <a:endParaRPr lang="en-US" sz="1600" b="0" i="0">
              <a:effectLst/>
            </a:endParaRPr>
          </a:p>
          <a:p>
            <a:pPr algn="l" fontAlgn="base">
              <a:lnSpc>
                <a:spcPct val="120000"/>
              </a:lnSpc>
            </a:pPr>
            <a:endParaRPr lang="en-US" sz="1600"/>
          </a:p>
          <a:p>
            <a:pPr marL="285750" indent="-285750" algn="l" fontAlgn="base">
              <a:lnSpc>
                <a:spcPct val="120000"/>
              </a:lnSpc>
              <a:buFont typeface="Arial" panose="020B0604020202020204" pitchFamily="34" charset="0"/>
              <a:buChar char="•"/>
            </a:pPr>
            <a:r>
              <a:rPr lang="en-US" sz="1600"/>
              <a:t>Eligibility Report</a:t>
            </a:r>
          </a:p>
          <a:p>
            <a:pPr marL="285750" indent="-285750" algn="l" fontAlgn="base">
              <a:lnSpc>
                <a:spcPct val="120000"/>
              </a:lnSpc>
              <a:buFont typeface="Arial" panose="020B0604020202020204" pitchFamily="34" charset="0"/>
              <a:buChar char="•"/>
            </a:pPr>
            <a:r>
              <a:rPr lang="en-US" sz="1600"/>
              <a:t>ACA Coding</a:t>
            </a:r>
          </a:p>
          <a:p>
            <a:pPr marL="285750" indent="-285750" algn="l" fontAlgn="base">
              <a:lnSpc>
                <a:spcPct val="120000"/>
              </a:lnSpc>
              <a:buFont typeface="Arial" panose="020B0604020202020204" pitchFamily="34" charset="0"/>
              <a:buChar char="•"/>
            </a:pPr>
            <a:r>
              <a:rPr lang="en-US" sz="1600"/>
              <a:t>1095 Form Printing</a:t>
            </a:r>
          </a:p>
          <a:p>
            <a:pPr marL="285750" indent="-285750" algn="l" fontAlgn="base">
              <a:lnSpc>
                <a:spcPct val="120000"/>
              </a:lnSpc>
              <a:buFont typeface="Arial" panose="020B0604020202020204" pitchFamily="34" charset="0"/>
              <a:buChar char="•"/>
            </a:pPr>
            <a:r>
              <a:rPr lang="en-US" sz="1600"/>
              <a:t>E-filing with the IRS</a:t>
            </a:r>
          </a:p>
        </p:txBody>
      </p:sp>
    </p:spTree>
    <p:extLst>
      <p:ext uri="{BB962C8B-B14F-4D97-AF65-F5344CB8AC3E}">
        <p14:creationId xmlns:p14="http://schemas.microsoft.com/office/powerpoint/2010/main" val="20126959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3616DD2-77D5-6DE3-6B4B-5790818D9C19}"/>
              </a:ext>
            </a:extLst>
          </p:cNvPr>
          <p:cNvSpPr>
            <a:spLocks noGrp="1"/>
          </p:cNvSpPr>
          <p:nvPr>
            <p:ph type="body" sz="quarter" idx="12"/>
          </p:nvPr>
        </p:nvSpPr>
        <p:spPr>
          <a:xfrm>
            <a:off x="3308731" y="3954005"/>
            <a:ext cx="8181394" cy="544778"/>
          </a:xfrm>
        </p:spPr>
        <p:txBody>
          <a:bodyPr/>
          <a:lstStyle/>
          <a:p>
            <a:r>
              <a:rPr lang="en-US" sz="2400">
                <a:solidFill>
                  <a:schemeClr val="accent5"/>
                </a:solidFill>
              </a:rPr>
              <a:t>More than software: Strength, Support, and Security</a:t>
            </a:r>
          </a:p>
        </p:txBody>
      </p:sp>
      <p:sp>
        <p:nvSpPr>
          <p:cNvPr id="6" name="Title 5">
            <a:extLst>
              <a:ext uri="{FF2B5EF4-FFF2-40B4-BE49-F238E27FC236}">
                <a16:creationId xmlns:a16="http://schemas.microsoft.com/office/drawing/2014/main" id="{7066D0A9-E6C2-0DA3-5F9A-B006C08969D2}"/>
              </a:ext>
            </a:extLst>
          </p:cNvPr>
          <p:cNvSpPr>
            <a:spLocks noGrp="1"/>
          </p:cNvSpPr>
          <p:nvPr>
            <p:ph type="title"/>
          </p:nvPr>
        </p:nvSpPr>
        <p:spPr>
          <a:xfrm>
            <a:off x="3308730" y="2903035"/>
            <a:ext cx="8776590" cy="1050970"/>
          </a:xfrm>
        </p:spPr>
        <p:txBody>
          <a:bodyPr>
            <a:noAutofit/>
          </a:bodyPr>
          <a:lstStyle/>
          <a:p>
            <a:r>
              <a:rPr lang="en-US"/>
              <a:t>Payroll &amp; HR</a:t>
            </a:r>
            <a:br>
              <a:rPr lang="en-US"/>
            </a:br>
            <a:r>
              <a:rPr lang="en-US"/>
              <a:t>Should be </a:t>
            </a:r>
            <a:r>
              <a:rPr lang="en-US">
                <a:solidFill>
                  <a:schemeClr val="accent2"/>
                </a:solidFill>
              </a:rPr>
              <a:t>”Asure”</a:t>
            </a:r>
            <a:r>
              <a:rPr lang="en-US"/>
              <a:t> Thing</a:t>
            </a:r>
          </a:p>
        </p:txBody>
      </p:sp>
      <p:sp>
        <p:nvSpPr>
          <p:cNvPr id="4" name="Slide Number Placeholder 3">
            <a:extLst>
              <a:ext uri="{FF2B5EF4-FFF2-40B4-BE49-F238E27FC236}">
                <a16:creationId xmlns:a16="http://schemas.microsoft.com/office/drawing/2014/main" id="{CD767359-504D-CECF-E56C-772941D7FAC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1F8F8-671E-4936-9348-438055DD13B4}" type="slidenum">
              <a:rPr kumimoji="0" lang="en-IN" sz="1200" b="0" i="0" u="none" strike="noStrike" kern="1200" cap="none" spc="0" normalizeH="0" baseline="0" noProof="0" smtClean="0">
                <a:ln>
                  <a:noFill/>
                </a:ln>
                <a:solidFill>
                  <a:srgbClr val="111921"/>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IN" sz="1200" b="0" i="0" u="none" strike="noStrike" kern="1200" cap="none" spc="0" normalizeH="0" baseline="0" noProof="0">
              <a:ln>
                <a:noFill/>
              </a:ln>
              <a:solidFill>
                <a:srgbClr val="11192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712879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20DB237-4B5A-048F-986C-A5C3484A00CF}"/>
              </a:ext>
            </a:extLst>
          </p:cNvPr>
          <p:cNvSpPr>
            <a:spLocks noGrp="1"/>
          </p:cNvSpPr>
          <p:nvPr>
            <p:ph type="sldNum" sz="quarter" idx="4"/>
          </p:nvPr>
        </p:nvSpPr>
        <p:spPr/>
        <p:txBody>
          <a:bodyPr/>
          <a:lstStyle/>
          <a:p>
            <a:fld id="{9351F8F8-671E-4936-9348-438055DD13B4}" type="slidenum">
              <a:rPr lang="en-IN" smtClean="0"/>
              <a:pPr/>
              <a:t>20</a:t>
            </a:fld>
            <a:endParaRPr lang="en-IN"/>
          </a:p>
        </p:txBody>
      </p:sp>
      <p:sp>
        <p:nvSpPr>
          <p:cNvPr id="6" name="Text Placeholder 5">
            <a:extLst>
              <a:ext uri="{FF2B5EF4-FFF2-40B4-BE49-F238E27FC236}">
                <a16:creationId xmlns:a16="http://schemas.microsoft.com/office/drawing/2014/main" id="{8EFF3D45-FA4D-5D83-C2E3-DC71EC95F4E3}"/>
              </a:ext>
            </a:extLst>
          </p:cNvPr>
          <p:cNvSpPr>
            <a:spLocks noGrp="1"/>
          </p:cNvSpPr>
          <p:nvPr>
            <p:ph type="body" sz="quarter" idx="12"/>
          </p:nvPr>
        </p:nvSpPr>
        <p:spPr>
          <a:xfrm>
            <a:off x="3308729" y="3910820"/>
            <a:ext cx="7515481" cy="544778"/>
          </a:xfrm>
        </p:spPr>
        <p:txBody>
          <a:bodyPr anchor="t"/>
          <a:lstStyle/>
          <a:p>
            <a:r>
              <a:rPr lang="en-US" sz="2000" b="1"/>
              <a:t>A majority of owners rely on personal savings (71%) and credit cards (67%) as the top sources for funding their small businesses.</a:t>
            </a:r>
          </a:p>
          <a:p>
            <a:pPr algn="r"/>
            <a:r>
              <a:rPr lang="en-US" sz="2000"/>
              <a:t>– US Chamber of Commerce</a:t>
            </a:r>
          </a:p>
        </p:txBody>
      </p:sp>
      <p:sp>
        <p:nvSpPr>
          <p:cNvPr id="4" name="Title 3">
            <a:extLst>
              <a:ext uri="{FF2B5EF4-FFF2-40B4-BE49-F238E27FC236}">
                <a16:creationId xmlns:a16="http://schemas.microsoft.com/office/drawing/2014/main" id="{CA3A69DF-055E-70E6-21E6-F196E2AA66C3}"/>
              </a:ext>
            </a:extLst>
          </p:cNvPr>
          <p:cNvSpPr>
            <a:spLocks noGrp="1"/>
          </p:cNvSpPr>
          <p:nvPr>
            <p:ph type="title"/>
          </p:nvPr>
        </p:nvSpPr>
        <p:spPr/>
        <p:txBody>
          <a:bodyPr>
            <a:normAutofit/>
          </a:bodyPr>
          <a:lstStyle/>
          <a:p>
            <a:r>
              <a:rPr lang="en-US" sz="4400"/>
              <a:t>Access to Capital</a:t>
            </a:r>
          </a:p>
        </p:txBody>
      </p:sp>
    </p:spTree>
    <p:extLst>
      <p:ext uri="{BB962C8B-B14F-4D97-AF65-F5344CB8AC3E}">
        <p14:creationId xmlns:p14="http://schemas.microsoft.com/office/powerpoint/2010/main" val="24687297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64B0F9C-F64F-A7D7-910B-1A5210DC28CD}"/>
              </a:ext>
            </a:extLst>
          </p:cNvPr>
          <p:cNvSpPr>
            <a:spLocks noGrp="1"/>
          </p:cNvSpPr>
          <p:nvPr>
            <p:ph type="sldNum" sz="quarter" idx="4"/>
          </p:nvPr>
        </p:nvSpPr>
        <p:spPr/>
        <p:txBody>
          <a:bodyPr/>
          <a:lstStyle/>
          <a:p>
            <a:fld id="{9351F8F8-671E-4936-9348-438055DD13B4}" type="slidenum">
              <a:rPr lang="en-IN" smtClean="0"/>
              <a:pPr/>
              <a:t>21</a:t>
            </a:fld>
            <a:endParaRPr lang="en-IN"/>
          </a:p>
        </p:txBody>
      </p:sp>
      <p:sp>
        <p:nvSpPr>
          <p:cNvPr id="4" name="Title 3">
            <a:extLst>
              <a:ext uri="{FF2B5EF4-FFF2-40B4-BE49-F238E27FC236}">
                <a16:creationId xmlns:a16="http://schemas.microsoft.com/office/drawing/2014/main" id="{F7CE8EF3-0FB8-4B62-4976-DFB04CFB2036}"/>
              </a:ext>
            </a:extLst>
          </p:cNvPr>
          <p:cNvSpPr>
            <a:spLocks noGrp="1"/>
          </p:cNvSpPr>
          <p:nvPr>
            <p:ph type="title"/>
          </p:nvPr>
        </p:nvSpPr>
        <p:spPr/>
        <p:txBody>
          <a:bodyPr/>
          <a:lstStyle/>
          <a:p>
            <a:pPr>
              <a:lnSpc>
                <a:spcPct val="120000"/>
              </a:lnSpc>
            </a:pPr>
            <a:r>
              <a:rPr lang="en-US"/>
              <a:t>Access to Capital</a:t>
            </a:r>
            <a:br>
              <a:rPr lang="en-US"/>
            </a:br>
            <a:r>
              <a:rPr lang="en-US" sz="2400" b="0">
                <a:solidFill>
                  <a:schemeClr val="bg1"/>
                </a:solidFill>
              </a:rPr>
              <a:t>How Asure Can Help</a:t>
            </a:r>
            <a:endParaRPr lang="en-US"/>
          </a:p>
        </p:txBody>
      </p:sp>
      <p:sp>
        <p:nvSpPr>
          <p:cNvPr id="5" name="Text Placeholder 4">
            <a:extLst>
              <a:ext uri="{FF2B5EF4-FFF2-40B4-BE49-F238E27FC236}">
                <a16:creationId xmlns:a16="http://schemas.microsoft.com/office/drawing/2014/main" id="{79C16182-DDA7-7FBA-92E3-B3466A4A001E}"/>
              </a:ext>
            </a:extLst>
          </p:cNvPr>
          <p:cNvSpPr>
            <a:spLocks noGrp="1"/>
          </p:cNvSpPr>
          <p:nvPr>
            <p:ph type="body" sz="quarter" idx="14"/>
          </p:nvPr>
        </p:nvSpPr>
        <p:spPr>
          <a:xfrm>
            <a:off x="1666092" y="4861076"/>
            <a:ext cx="1945325" cy="601334"/>
          </a:xfrm>
        </p:spPr>
        <p:txBody>
          <a:bodyPr/>
          <a:lstStyle/>
          <a:p>
            <a:r>
              <a:rPr lang="en-US" sz="1600" b="1"/>
              <a:t>Employer</a:t>
            </a:r>
            <a:br>
              <a:rPr lang="en-US" sz="1600" b="1"/>
            </a:br>
            <a:r>
              <a:rPr lang="en-US" sz="1600" b="1"/>
              <a:t>Tax Credits</a:t>
            </a:r>
          </a:p>
          <a:p>
            <a:pPr>
              <a:lnSpc>
                <a:spcPct val="110000"/>
              </a:lnSpc>
            </a:pPr>
            <a:r>
              <a:rPr lang="en-US" sz="1000" b="0" i="0">
                <a:solidFill>
                  <a:srgbClr val="666666"/>
                </a:solidFill>
                <a:effectLst/>
                <a:highlight>
                  <a:srgbClr val="FFFFFF"/>
                </a:highlight>
                <a:latin typeface="Open Sans" pitchFamily="2" charset="0"/>
              </a:rPr>
              <a:t>3,000+ federal, state, and local employer tax credits and incentives can be the growth capital you need</a:t>
            </a:r>
            <a:endParaRPr lang="en-US" sz="1000"/>
          </a:p>
        </p:txBody>
      </p:sp>
      <p:sp>
        <p:nvSpPr>
          <p:cNvPr id="6" name="Text Placeholder 5">
            <a:extLst>
              <a:ext uri="{FF2B5EF4-FFF2-40B4-BE49-F238E27FC236}">
                <a16:creationId xmlns:a16="http://schemas.microsoft.com/office/drawing/2014/main" id="{6A202864-3F4D-C674-02FF-B8D8D22C7D2B}"/>
              </a:ext>
            </a:extLst>
          </p:cNvPr>
          <p:cNvSpPr>
            <a:spLocks noGrp="1"/>
          </p:cNvSpPr>
          <p:nvPr>
            <p:ph type="body" sz="quarter" idx="24"/>
          </p:nvPr>
        </p:nvSpPr>
        <p:spPr/>
        <p:txBody>
          <a:bodyPr/>
          <a:lstStyle/>
          <a:p>
            <a:endParaRPr lang="en-US"/>
          </a:p>
        </p:txBody>
      </p:sp>
      <p:sp>
        <p:nvSpPr>
          <p:cNvPr id="7" name="Text Placeholder 6">
            <a:extLst>
              <a:ext uri="{FF2B5EF4-FFF2-40B4-BE49-F238E27FC236}">
                <a16:creationId xmlns:a16="http://schemas.microsoft.com/office/drawing/2014/main" id="{81B812EA-D703-60C1-802E-5A67647CEE32}"/>
              </a:ext>
            </a:extLst>
          </p:cNvPr>
          <p:cNvSpPr>
            <a:spLocks noGrp="1"/>
          </p:cNvSpPr>
          <p:nvPr>
            <p:ph type="body" sz="quarter" idx="25"/>
          </p:nvPr>
        </p:nvSpPr>
        <p:spPr>
          <a:xfrm>
            <a:off x="4913612" y="4863980"/>
            <a:ext cx="2364776" cy="601334"/>
          </a:xfrm>
        </p:spPr>
        <p:txBody>
          <a:bodyPr/>
          <a:lstStyle/>
          <a:p>
            <a:r>
              <a:rPr lang="en-US" sz="1600" b="1"/>
              <a:t>401(k) </a:t>
            </a:r>
            <a:br>
              <a:rPr lang="en-US" sz="1600" b="1"/>
            </a:br>
            <a:r>
              <a:rPr lang="en-US" sz="1600" b="1"/>
              <a:t>Tax Credits</a:t>
            </a:r>
          </a:p>
          <a:p>
            <a:pPr>
              <a:lnSpc>
                <a:spcPct val="110000"/>
              </a:lnSpc>
            </a:pPr>
            <a:r>
              <a:rPr lang="en-US" sz="1000" b="0" i="0">
                <a:solidFill>
                  <a:srgbClr val="666666"/>
                </a:solidFill>
                <a:effectLst/>
                <a:highlight>
                  <a:srgbClr val="FFFFFF"/>
                </a:highlight>
                <a:latin typeface="Open Sans" pitchFamily="2" charset="0"/>
              </a:rPr>
              <a:t>The Secure Act 2.0 passed </a:t>
            </a:r>
            <a:r>
              <a:rPr lang="en-US" sz="1000">
                <a:solidFill>
                  <a:srgbClr val="666666"/>
                </a:solidFill>
                <a:highlight>
                  <a:srgbClr val="FFFFFF"/>
                </a:highlight>
                <a:latin typeface="Open Sans" pitchFamily="2" charset="0"/>
              </a:rPr>
              <a:t>Congress to </a:t>
            </a:r>
            <a:r>
              <a:rPr lang="en-US" sz="1000" b="0" i="0">
                <a:solidFill>
                  <a:srgbClr val="666666"/>
                </a:solidFill>
                <a:effectLst/>
                <a:highlight>
                  <a:srgbClr val="FFFFFF"/>
                </a:highlight>
                <a:latin typeface="Open Sans" pitchFamily="2" charset="0"/>
              </a:rPr>
              <a:t>create financial stability for employees and incentivizes employers to establish a 401(k)</a:t>
            </a:r>
            <a:endParaRPr lang="en-US" sz="1000"/>
          </a:p>
        </p:txBody>
      </p:sp>
      <p:sp>
        <p:nvSpPr>
          <p:cNvPr id="8" name="Text Placeholder 7">
            <a:extLst>
              <a:ext uri="{FF2B5EF4-FFF2-40B4-BE49-F238E27FC236}">
                <a16:creationId xmlns:a16="http://schemas.microsoft.com/office/drawing/2014/main" id="{48C19205-B859-9162-EBCA-0E7F03B964F8}"/>
              </a:ext>
            </a:extLst>
          </p:cNvPr>
          <p:cNvSpPr>
            <a:spLocks noGrp="1"/>
          </p:cNvSpPr>
          <p:nvPr>
            <p:ph type="body" sz="quarter" idx="26"/>
          </p:nvPr>
        </p:nvSpPr>
        <p:spPr/>
        <p:txBody>
          <a:bodyPr/>
          <a:lstStyle/>
          <a:p>
            <a:endParaRPr lang="en-US"/>
          </a:p>
        </p:txBody>
      </p:sp>
      <p:sp>
        <p:nvSpPr>
          <p:cNvPr id="9" name="Text Placeholder 8">
            <a:extLst>
              <a:ext uri="{FF2B5EF4-FFF2-40B4-BE49-F238E27FC236}">
                <a16:creationId xmlns:a16="http://schemas.microsoft.com/office/drawing/2014/main" id="{14CC5427-C4F2-FA89-3C36-1B5E61F70A3B}"/>
              </a:ext>
            </a:extLst>
          </p:cNvPr>
          <p:cNvSpPr>
            <a:spLocks noGrp="1"/>
          </p:cNvSpPr>
          <p:nvPr>
            <p:ph type="body" sz="quarter" idx="27"/>
          </p:nvPr>
        </p:nvSpPr>
        <p:spPr>
          <a:xfrm>
            <a:off x="8503393" y="4861076"/>
            <a:ext cx="2194620" cy="601334"/>
          </a:xfrm>
        </p:spPr>
        <p:txBody>
          <a:bodyPr/>
          <a:lstStyle/>
          <a:p>
            <a:r>
              <a:rPr lang="en-US" sz="1600" b="1"/>
              <a:t>Small Business </a:t>
            </a:r>
            <a:br>
              <a:rPr lang="en-US" sz="1600" b="1"/>
            </a:br>
            <a:r>
              <a:rPr lang="en-US" sz="1600" b="1"/>
              <a:t>Lending</a:t>
            </a:r>
          </a:p>
          <a:p>
            <a:pPr>
              <a:lnSpc>
                <a:spcPct val="110000"/>
              </a:lnSpc>
            </a:pPr>
            <a:r>
              <a:rPr lang="en-US" sz="1000" b="0" i="0">
                <a:solidFill>
                  <a:srgbClr val="666666"/>
                </a:solidFill>
                <a:effectLst/>
                <a:highlight>
                  <a:srgbClr val="FFFFFF"/>
                </a:highlight>
                <a:latin typeface="Open Sans" pitchFamily="2" charset="0"/>
              </a:rPr>
              <a:t>Through our partnership with Lendio, Asure connects clients to lending options that are tailor made for small businesses.</a:t>
            </a:r>
            <a:endParaRPr lang="en-US" sz="1000"/>
          </a:p>
        </p:txBody>
      </p:sp>
      <p:sp>
        <p:nvSpPr>
          <p:cNvPr id="10" name="Text Placeholder 9">
            <a:extLst>
              <a:ext uri="{FF2B5EF4-FFF2-40B4-BE49-F238E27FC236}">
                <a16:creationId xmlns:a16="http://schemas.microsoft.com/office/drawing/2014/main" id="{F684BF6D-CC2A-7925-AAD9-B07CFA385340}"/>
              </a:ext>
            </a:extLst>
          </p:cNvPr>
          <p:cNvSpPr>
            <a:spLocks noGrp="1"/>
          </p:cNvSpPr>
          <p:nvPr>
            <p:ph type="body" sz="quarter" idx="28"/>
          </p:nvPr>
        </p:nvSpPr>
        <p:spPr/>
        <p:txBody>
          <a:bodyPr/>
          <a:lstStyle/>
          <a:p>
            <a:endParaRPr lang="en-US"/>
          </a:p>
        </p:txBody>
      </p:sp>
      <p:pic>
        <p:nvPicPr>
          <p:cNvPr id="11" name="Picture 10" descr="A white line drawing of a graph and a coin with a dollar sign&#10;&#10;Description automatically generated">
            <a:extLst>
              <a:ext uri="{FF2B5EF4-FFF2-40B4-BE49-F238E27FC236}">
                <a16:creationId xmlns:a16="http://schemas.microsoft.com/office/drawing/2014/main" id="{EE2F8026-8230-0C5A-58B0-EB9FAA0324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9879" y="1600429"/>
            <a:ext cx="1111772" cy="1111772"/>
          </a:xfrm>
          <a:prstGeom prst="rect">
            <a:avLst/>
          </a:prstGeom>
        </p:spPr>
      </p:pic>
      <p:pic>
        <p:nvPicPr>
          <p:cNvPr id="12" name="Picture Placeholder 11">
            <a:extLst>
              <a:ext uri="{FF2B5EF4-FFF2-40B4-BE49-F238E27FC236}">
                <a16:creationId xmlns:a16="http://schemas.microsoft.com/office/drawing/2014/main" id="{69A46C22-8E6B-572B-9E0E-505A071AB9B0}"/>
              </a:ext>
            </a:extLst>
          </p:cNvPr>
          <p:cNvPicPr>
            <a:picLocks noChangeAspect="1"/>
          </p:cNvPicPr>
          <p:nvPr/>
        </p:nvPicPr>
        <p:blipFill>
          <a:blip r:embed="rId4">
            <a:extLst>
              <a:ext uri="{28A0092B-C50C-407E-A947-70E740481C1C}">
                <a14:useLocalDpi xmlns:a14="http://schemas.microsoft.com/office/drawing/2010/main" val="0"/>
              </a:ext>
            </a:extLst>
          </a:blip>
          <a:srcRect l="2390" r="2390"/>
          <a:stretch/>
        </p:blipFill>
        <p:spPr>
          <a:xfrm>
            <a:off x="1677511" y="3266606"/>
            <a:ext cx="1816155" cy="1282945"/>
          </a:xfrm>
          <a:custGeom>
            <a:avLst/>
            <a:gdLst>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381240 h 2857500"/>
              <a:gd name="connsiteX5" fmla="*/ 3571865 w 4048125"/>
              <a:gd name="connsiteY5" fmla="*/ 285750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10"/>
              <a:gd name="connsiteX1" fmla="*/ 476260 w 4048125"/>
              <a:gd name="connsiteY1" fmla="*/ 0 h 2857510"/>
              <a:gd name="connsiteX2" fmla="*/ 3571865 w 4048125"/>
              <a:gd name="connsiteY2" fmla="*/ 0 h 2857510"/>
              <a:gd name="connsiteX3" fmla="*/ 4048125 w 4048125"/>
              <a:gd name="connsiteY3" fmla="*/ 476260 h 2857510"/>
              <a:gd name="connsiteX4" fmla="*/ 4048125 w 4048125"/>
              <a:gd name="connsiteY4" fmla="*/ 2600325 h 2857510"/>
              <a:gd name="connsiteX5" fmla="*/ 3571865 w 4048125"/>
              <a:gd name="connsiteY5" fmla="*/ 2857500 h 2857510"/>
              <a:gd name="connsiteX6" fmla="*/ 476260 w 4048125"/>
              <a:gd name="connsiteY6" fmla="*/ 2857500 h 2857510"/>
              <a:gd name="connsiteX7" fmla="*/ 0 w 4048125"/>
              <a:gd name="connsiteY7" fmla="*/ 2381240 h 2857510"/>
              <a:gd name="connsiteX8" fmla="*/ 0 w 4048125"/>
              <a:gd name="connsiteY8" fmla="*/ 476260 h 2857510"/>
              <a:gd name="connsiteX0" fmla="*/ 0 w 4048756"/>
              <a:gd name="connsiteY0" fmla="*/ 476260 h 2857500"/>
              <a:gd name="connsiteX1" fmla="*/ 476260 w 4048756"/>
              <a:gd name="connsiteY1" fmla="*/ 0 h 2857500"/>
              <a:gd name="connsiteX2" fmla="*/ 3571865 w 4048756"/>
              <a:gd name="connsiteY2" fmla="*/ 0 h 2857500"/>
              <a:gd name="connsiteX3" fmla="*/ 4048125 w 4048756"/>
              <a:gd name="connsiteY3" fmla="*/ 476260 h 2857500"/>
              <a:gd name="connsiteX4" fmla="*/ 4048125 w 4048756"/>
              <a:gd name="connsiteY4" fmla="*/ 2600325 h 2857500"/>
              <a:gd name="connsiteX5" fmla="*/ 3810000 w 4048756"/>
              <a:gd name="connsiteY5" fmla="*/ 2828925 h 2857500"/>
              <a:gd name="connsiteX6" fmla="*/ 476260 w 4048756"/>
              <a:gd name="connsiteY6" fmla="*/ 2857500 h 2857500"/>
              <a:gd name="connsiteX7" fmla="*/ 0 w 4048756"/>
              <a:gd name="connsiteY7" fmla="*/ 2381240 h 2857500"/>
              <a:gd name="connsiteX8" fmla="*/ 0 w 4048756"/>
              <a:gd name="connsiteY8" fmla="*/ 476260 h 2857500"/>
              <a:gd name="connsiteX0" fmla="*/ 0 w 4049827"/>
              <a:gd name="connsiteY0" fmla="*/ 476260 h 2857500"/>
              <a:gd name="connsiteX1" fmla="*/ 476260 w 4049827"/>
              <a:gd name="connsiteY1" fmla="*/ 0 h 2857500"/>
              <a:gd name="connsiteX2" fmla="*/ 3571865 w 4049827"/>
              <a:gd name="connsiteY2" fmla="*/ 0 h 2857500"/>
              <a:gd name="connsiteX3" fmla="*/ 4048125 w 4049827"/>
              <a:gd name="connsiteY3" fmla="*/ 476260 h 2857500"/>
              <a:gd name="connsiteX4" fmla="*/ 4048125 w 4049827"/>
              <a:gd name="connsiteY4" fmla="*/ 2600325 h 2857500"/>
              <a:gd name="connsiteX5" fmla="*/ 3821429 w 4049827"/>
              <a:gd name="connsiteY5" fmla="*/ 2846070 h 2857500"/>
              <a:gd name="connsiteX6" fmla="*/ 476260 w 4049827"/>
              <a:gd name="connsiteY6" fmla="*/ 2857500 h 2857500"/>
              <a:gd name="connsiteX7" fmla="*/ 0 w 4049827"/>
              <a:gd name="connsiteY7" fmla="*/ 2381240 h 2857500"/>
              <a:gd name="connsiteX8" fmla="*/ 0 w 4049827"/>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663"/>
              <a:gd name="connsiteX1" fmla="*/ 476260 w 4048125"/>
              <a:gd name="connsiteY1" fmla="*/ 0 h 2857663"/>
              <a:gd name="connsiteX2" fmla="*/ 3571865 w 4048125"/>
              <a:gd name="connsiteY2" fmla="*/ 0 h 2857663"/>
              <a:gd name="connsiteX3" fmla="*/ 4048125 w 4048125"/>
              <a:gd name="connsiteY3" fmla="*/ 476260 h 2857663"/>
              <a:gd name="connsiteX4" fmla="*/ 4048125 w 4048125"/>
              <a:gd name="connsiteY4" fmla="*/ 2600325 h 2857663"/>
              <a:gd name="connsiteX5" fmla="*/ 3821429 w 4048125"/>
              <a:gd name="connsiteY5" fmla="*/ 2846070 h 2857663"/>
              <a:gd name="connsiteX6" fmla="*/ 476260 w 4048125"/>
              <a:gd name="connsiteY6" fmla="*/ 2857500 h 2857663"/>
              <a:gd name="connsiteX7" fmla="*/ 0 w 4048125"/>
              <a:gd name="connsiteY7" fmla="*/ 2381240 h 2857663"/>
              <a:gd name="connsiteX8" fmla="*/ 0 w 4048125"/>
              <a:gd name="connsiteY8" fmla="*/ 476260 h 2857663"/>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00325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62237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3308"/>
              <a:gd name="connsiteY0" fmla="*/ 476260 h 2860357"/>
              <a:gd name="connsiteX1" fmla="*/ 476260 w 4053308"/>
              <a:gd name="connsiteY1" fmla="*/ 0 h 2860357"/>
              <a:gd name="connsiteX2" fmla="*/ 3571865 w 4053308"/>
              <a:gd name="connsiteY2" fmla="*/ 0 h 2860357"/>
              <a:gd name="connsiteX3" fmla="*/ 4048125 w 4053308"/>
              <a:gd name="connsiteY3" fmla="*/ 476260 h 2860357"/>
              <a:gd name="connsiteX4" fmla="*/ 4050505 w 4053308"/>
              <a:gd name="connsiteY4" fmla="*/ 2662238 h 2860357"/>
              <a:gd name="connsiteX5" fmla="*/ 3864291 w 4053308"/>
              <a:gd name="connsiteY5" fmla="*/ 2860357 h 2860357"/>
              <a:gd name="connsiteX6" fmla="*/ 476260 w 4053308"/>
              <a:gd name="connsiteY6" fmla="*/ 2857500 h 2860357"/>
              <a:gd name="connsiteX7" fmla="*/ 0 w 4053308"/>
              <a:gd name="connsiteY7" fmla="*/ 2381240 h 2860357"/>
              <a:gd name="connsiteX8" fmla="*/ 0 w 4053308"/>
              <a:gd name="connsiteY8" fmla="*/ 476260 h 2860357"/>
              <a:gd name="connsiteX0" fmla="*/ 0 w 4153339"/>
              <a:gd name="connsiteY0" fmla="*/ 476260 h 2860357"/>
              <a:gd name="connsiteX1" fmla="*/ 476260 w 4153339"/>
              <a:gd name="connsiteY1" fmla="*/ 0 h 2860357"/>
              <a:gd name="connsiteX2" fmla="*/ 3571865 w 4153339"/>
              <a:gd name="connsiteY2" fmla="*/ 0 h 2860357"/>
              <a:gd name="connsiteX3" fmla="*/ 4048125 w 4153339"/>
              <a:gd name="connsiteY3" fmla="*/ 476260 h 2860357"/>
              <a:gd name="connsiteX4" fmla="*/ 4050505 w 4153339"/>
              <a:gd name="connsiteY4" fmla="*/ 2662238 h 2860357"/>
              <a:gd name="connsiteX5" fmla="*/ 4053308 w 4153339"/>
              <a:gd name="connsiteY5" fmla="*/ 2860357 h 2860357"/>
              <a:gd name="connsiteX6" fmla="*/ 476260 w 4153339"/>
              <a:gd name="connsiteY6" fmla="*/ 2857500 h 2860357"/>
              <a:gd name="connsiteX7" fmla="*/ 0 w 4153339"/>
              <a:gd name="connsiteY7" fmla="*/ 2381240 h 2860357"/>
              <a:gd name="connsiteX8" fmla="*/ 0 w 4153339"/>
              <a:gd name="connsiteY8" fmla="*/ 476260 h 2860357"/>
              <a:gd name="connsiteX0" fmla="*/ 0 w 4055708"/>
              <a:gd name="connsiteY0" fmla="*/ 476260 h 2860357"/>
              <a:gd name="connsiteX1" fmla="*/ 476260 w 4055708"/>
              <a:gd name="connsiteY1" fmla="*/ 0 h 2860357"/>
              <a:gd name="connsiteX2" fmla="*/ 3571865 w 4055708"/>
              <a:gd name="connsiteY2" fmla="*/ 0 h 2860357"/>
              <a:gd name="connsiteX3" fmla="*/ 4048125 w 4055708"/>
              <a:gd name="connsiteY3" fmla="*/ 476260 h 2860357"/>
              <a:gd name="connsiteX4" fmla="*/ 4050505 w 4055708"/>
              <a:gd name="connsiteY4" fmla="*/ 2662238 h 2860357"/>
              <a:gd name="connsiteX5" fmla="*/ 4053308 w 4055708"/>
              <a:gd name="connsiteY5" fmla="*/ 2860357 h 2860357"/>
              <a:gd name="connsiteX6" fmla="*/ 476260 w 4055708"/>
              <a:gd name="connsiteY6" fmla="*/ 2857500 h 2860357"/>
              <a:gd name="connsiteX7" fmla="*/ 0 w 4055708"/>
              <a:gd name="connsiteY7" fmla="*/ 2381240 h 2860357"/>
              <a:gd name="connsiteX8" fmla="*/ 0 w 4055708"/>
              <a:gd name="connsiteY8" fmla="*/ 476260 h 286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5708" h="2860357">
                <a:moveTo>
                  <a:pt x="0" y="476260"/>
                </a:moveTo>
                <a:cubicBezTo>
                  <a:pt x="0" y="213229"/>
                  <a:pt x="213229" y="0"/>
                  <a:pt x="476260" y="0"/>
                </a:cubicBezTo>
                <a:lnTo>
                  <a:pt x="3571865" y="0"/>
                </a:lnTo>
                <a:cubicBezTo>
                  <a:pt x="3834896" y="0"/>
                  <a:pt x="4048125" y="213229"/>
                  <a:pt x="4048125" y="476260"/>
                </a:cubicBezTo>
                <a:cubicBezTo>
                  <a:pt x="4048918" y="1204919"/>
                  <a:pt x="4049712" y="1933579"/>
                  <a:pt x="4050505" y="2662238"/>
                </a:cubicBezTo>
                <a:cubicBezTo>
                  <a:pt x="4050505" y="2925269"/>
                  <a:pt x="4060029" y="2843213"/>
                  <a:pt x="4053308" y="2860357"/>
                </a:cubicBezTo>
                <a:lnTo>
                  <a:pt x="476260" y="2857500"/>
                </a:lnTo>
                <a:cubicBezTo>
                  <a:pt x="213229" y="2857500"/>
                  <a:pt x="0" y="2644271"/>
                  <a:pt x="0" y="2381240"/>
                </a:cubicBezTo>
                <a:lnTo>
                  <a:pt x="0" y="476260"/>
                </a:lnTo>
                <a:close/>
              </a:path>
            </a:pathLst>
          </a:custGeom>
        </p:spPr>
      </p:pic>
      <p:pic>
        <p:nvPicPr>
          <p:cNvPr id="13" name="Picture Placeholder 11">
            <a:extLst>
              <a:ext uri="{FF2B5EF4-FFF2-40B4-BE49-F238E27FC236}">
                <a16:creationId xmlns:a16="http://schemas.microsoft.com/office/drawing/2014/main" id="{5EA3197E-C2CB-1166-AE5B-0FDC8BC6D401}"/>
              </a:ext>
            </a:extLst>
          </p:cNvPr>
          <p:cNvPicPr>
            <a:picLocks noChangeAspect="1"/>
          </p:cNvPicPr>
          <p:nvPr/>
        </p:nvPicPr>
        <p:blipFill>
          <a:blip r:embed="rId5">
            <a:extLst>
              <a:ext uri="{28A0092B-C50C-407E-A947-70E740481C1C}">
                <a14:useLocalDpi xmlns:a14="http://schemas.microsoft.com/office/drawing/2010/main" val="0"/>
              </a:ext>
            </a:extLst>
          </a:blip>
          <a:srcRect l="12699" r="12699"/>
          <a:stretch/>
        </p:blipFill>
        <p:spPr>
          <a:xfrm>
            <a:off x="5181529" y="3274167"/>
            <a:ext cx="1816155" cy="1282945"/>
          </a:xfrm>
          <a:custGeom>
            <a:avLst/>
            <a:gdLst>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381240 h 2857500"/>
              <a:gd name="connsiteX5" fmla="*/ 3571865 w 4048125"/>
              <a:gd name="connsiteY5" fmla="*/ 285750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10"/>
              <a:gd name="connsiteX1" fmla="*/ 476260 w 4048125"/>
              <a:gd name="connsiteY1" fmla="*/ 0 h 2857510"/>
              <a:gd name="connsiteX2" fmla="*/ 3571865 w 4048125"/>
              <a:gd name="connsiteY2" fmla="*/ 0 h 2857510"/>
              <a:gd name="connsiteX3" fmla="*/ 4048125 w 4048125"/>
              <a:gd name="connsiteY3" fmla="*/ 476260 h 2857510"/>
              <a:gd name="connsiteX4" fmla="*/ 4048125 w 4048125"/>
              <a:gd name="connsiteY4" fmla="*/ 2600325 h 2857510"/>
              <a:gd name="connsiteX5" fmla="*/ 3571865 w 4048125"/>
              <a:gd name="connsiteY5" fmla="*/ 2857500 h 2857510"/>
              <a:gd name="connsiteX6" fmla="*/ 476260 w 4048125"/>
              <a:gd name="connsiteY6" fmla="*/ 2857500 h 2857510"/>
              <a:gd name="connsiteX7" fmla="*/ 0 w 4048125"/>
              <a:gd name="connsiteY7" fmla="*/ 2381240 h 2857510"/>
              <a:gd name="connsiteX8" fmla="*/ 0 w 4048125"/>
              <a:gd name="connsiteY8" fmla="*/ 476260 h 2857510"/>
              <a:gd name="connsiteX0" fmla="*/ 0 w 4048756"/>
              <a:gd name="connsiteY0" fmla="*/ 476260 h 2857500"/>
              <a:gd name="connsiteX1" fmla="*/ 476260 w 4048756"/>
              <a:gd name="connsiteY1" fmla="*/ 0 h 2857500"/>
              <a:gd name="connsiteX2" fmla="*/ 3571865 w 4048756"/>
              <a:gd name="connsiteY2" fmla="*/ 0 h 2857500"/>
              <a:gd name="connsiteX3" fmla="*/ 4048125 w 4048756"/>
              <a:gd name="connsiteY3" fmla="*/ 476260 h 2857500"/>
              <a:gd name="connsiteX4" fmla="*/ 4048125 w 4048756"/>
              <a:gd name="connsiteY4" fmla="*/ 2600325 h 2857500"/>
              <a:gd name="connsiteX5" fmla="*/ 3810000 w 4048756"/>
              <a:gd name="connsiteY5" fmla="*/ 2828925 h 2857500"/>
              <a:gd name="connsiteX6" fmla="*/ 476260 w 4048756"/>
              <a:gd name="connsiteY6" fmla="*/ 2857500 h 2857500"/>
              <a:gd name="connsiteX7" fmla="*/ 0 w 4048756"/>
              <a:gd name="connsiteY7" fmla="*/ 2381240 h 2857500"/>
              <a:gd name="connsiteX8" fmla="*/ 0 w 4048756"/>
              <a:gd name="connsiteY8" fmla="*/ 476260 h 2857500"/>
              <a:gd name="connsiteX0" fmla="*/ 0 w 4049827"/>
              <a:gd name="connsiteY0" fmla="*/ 476260 h 2857500"/>
              <a:gd name="connsiteX1" fmla="*/ 476260 w 4049827"/>
              <a:gd name="connsiteY1" fmla="*/ 0 h 2857500"/>
              <a:gd name="connsiteX2" fmla="*/ 3571865 w 4049827"/>
              <a:gd name="connsiteY2" fmla="*/ 0 h 2857500"/>
              <a:gd name="connsiteX3" fmla="*/ 4048125 w 4049827"/>
              <a:gd name="connsiteY3" fmla="*/ 476260 h 2857500"/>
              <a:gd name="connsiteX4" fmla="*/ 4048125 w 4049827"/>
              <a:gd name="connsiteY4" fmla="*/ 2600325 h 2857500"/>
              <a:gd name="connsiteX5" fmla="*/ 3821429 w 4049827"/>
              <a:gd name="connsiteY5" fmla="*/ 2846070 h 2857500"/>
              <a:gd name="connsiteX6" fmla="*/ 476260 w 4049827"/>
              <a:gd name="connsiteY6" fmla="*/ 2857500 h 2857500"/>
              <a:gd name="connsiteX7" fmla="*/ 0 w 4049827"/>
              <a:gd name="connsiteY7" fmla="*/ 2381240 h 2857500"/>
              <a:gd name="connsiteX8" fmla="*/ 0 w 4049827"/>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663"/>
              <a:gd name="connsiteX1" fmla="*/ 476260 w 4048125"/>
              <a:gd name="connsiteY1" fmla="*/ 0 h 2857663"/>
              <a:gd name="connsiteX2" fmla="*/ 3571865 w 4048125"/>
              <a:gd name="connsiteY2" fmla="*/ 0 h 2857663"/>
              <a:gd name="connsiteX3" fmla="*/ 4048125 w 4048125"/>
              <a:gd name="connsiteY3" fmla="*/ 476260 h 2857663"/>
              <a:gd name="connsiteX4" fmla="*/ 4048125 w 4048125"/>
              <a:gd name="connsiteY4" fmla="*/ 2600325 h 2857663"/>
              <a:gd name="connsiteX5" fmla="*/ 3821429 w 4048125"/>
              <a:gd name="connsiteY5" fmla="*/ 2846070 h 2857663"/>
              <a:gd name="connsiteX6" fmla="*/ 476260 w 4048125"/>
              <a:gd name="connsiteY6" fmla="*/ 2857500 h 2857663"/>
              <a:gd name="connsiteX7" fmla="*/ 0 w 4048125"/>
              <a:gd name="connsiteY7" fmla="*/ 2381240 h 2857663"/>
              <a:gd name="connsiteX8" fmla="*/ 0 w 4048125"/>
              <a:gd name="connsiteY8" fmla="*/ 476260 h 2857663"/>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00325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62237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3308"/>
              <a:gd name="connsiteY0" fmla="*/ 476260 h 2860357"/>
              <a:gd name="connsiteX1" fmla="*/ 476260 w 4053308"/>
              <a:gd name="connsiteY1" fmla="*/ 0 h 2860357"/>
              <a:gd name="connsiteX2" fmla="*/ 3571865 w 4053308"/>
              <a:gd name="connsiteY2" fmla="*/ 0 h 2860357"/>
              <a:gd name="connsiteX3" fmla="*/ 4048125 w 4053308"/>
              <a:gd name="connsiteY3" fmla="*/ 476260 h 2860357"/>
              <a:gd name="connsiteX4" fmla="*/ 4050505 w 4053308"/>
              <a:gd name="connsiteY4" fmla="*/ 2662238 h 2860357"/>
              <a:gd name="connsiteX5" fmla="*/ 3864291 w 4053308"/>
              <a:gd name="connsiteY5" fmla="*/ 2860357 h 2860357"/>
              <a:gd name="connsiteX6" fmla="*/ 476260 w 4053308"/>
              <a:gd name="connsiteY6" fmla="*/ 2857500 h 2860357"/>
              <a:gd name="connsiteX7" fmla="*/ 0 w 4053308"/>
              <a:gd name="connsiteY7" fmla="*/ 2381240 h 2860357"/>
              <a:gd name="connsiteX8" fmla="*/ 0 w 4053308"/>
              <a:gd name="connsiteY8" fmla="*/ 476260 h 2860357"/>
              <a:gd name="connsiteX0" fmla="*/ 0 w 4153339"/>
              <a:gd name="connsiteY0" fmla="*/ 476260 h 2860357"/>
              <a:gd name="connsiteX1" fmla="*/ 476260 w 4153339"/>
              <a:gd name="connsiteY1" fmla="*/ 0 h 2860357"/>
              <a:gd name="connsiteX2" fmla="*/ 3571865 w 4153339"/>
              <a:gd name="connsiteY2" fmla="*/ 0 h 2860357"/>
              <a:gd name="connsiteX3" fmla="*/ 4048125 w 4153339"/>
              <a:gd name="connsiteY3" fmla="*/ 476260 h 2860357"/>
              <a:gd name="connsiteX4" fmla="*/ 4050505 w 4153339"/>
              <a:gd name="connsiteY4" fmla="*/ 2662238 h 2860357"/>
              <a:gd name="connsiteX5" fmla="*/ 4053308 w 4153339"/>
              <a:gd name="connsiteY5" fmla="*/ 2860357 h 2860357"/>
              <a:gd name="connsiteX6" fmla="*/ 476260 w 4153339"/>
              <a:gd name="connsiteY6" fmla="*/ 2857500 h 2860357"/>
              <a:gd name="connsiteX7" fmla="*/ 0 w 4153339"/>
              <a:gd name="connsiteY7" fmla="*/ 2381240 h 2860357"/>
              <a:gd name="connsiteX8" fmla="*/ 0 w 4153339"/>
              <a:gd name="connsiteY8" fmla="*/ 476260 h 2860357"/>
              <a:gd name="connsiteX0" fmla="*/ 0 w 4055708"/>
              <a:gd name="connsiteY0" fmla="*/ 476260 h 2860357"/>
              <a:gd name="connsiteX1" fmla="*/ 476260 w 4055708"/>
              <a:gd name="connsiteY1" fmla="*/ 0 h 2860357"/>
              <a:gd name="connsiteX2" fmla="*/ 3571865 w 4055708"/>
              <a:gd name="connsiteY2" fmla="*/ 0 h 2860357"/>
              <a:gd name="connsiteX3" fmla="*/ 4048125 w 4055708"/>
              <a:gd name="connsiteY3" fmla="*/ 476260 h 2860357"/>
              <a:gd name="connsiteX4" fmla="*/ 4050505 w 4055708"/>
              <a:gd name="connsiteY4" fmla="*/ 2662238 h 2860357"/>
              <a:gd name="connsiteX5" fmla="*/ 4053308 w 4055708"/>
              <a:gd name="connsiteY5" fmla="*/ 2860357 h 2860357"/>
              <a:gd name="connsiteX6" fmla="*/ 476260 w 4055708"/>
              <a:gd name="connsiteY6" fmla="*/ 2857500 h 2860357"/>
              <a:gd name="connsiteX7" fmla="*/ 0 w 4055708"/>
              <a:gd name="connsiteY7" fmla="*/ 2381240 h 2860357"/>
              <a:gd name="connsiteX8" fmla="*/ 0 w 4055708"/>
              <a:gd name="connsiteY8" fmla="*/ 476260 h 286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5708" h="2860357">
                <a:moveTo>
                  <a:pt x="0" y="476260"/>
                </a:moveTo>
                <a:cubicBezTo>
                  <a:pt x="0" y="213229"/>
                  <a:pt x="213229" y="0"/>
                  <a:pt x="476260" y="0"/>
                </a:cubicBezTo>
                <a:lnTo>
                  <a:pt x="3571865" y="0"/>
                </a:lnTo>
                <a:cubicBezTo>
                  <a:pt x="3834896" y="0"/>
                  <a:pt x="4048125" y="213229"/>
                  <a:pt x="4048125" y="476260"/>
                </a:cubicBezTo>
                <a:cubicBezTo>
                  <a:pt x="4048918" y="1204919"/>
                  <a:pt x="4049712" y="1933579"/>
                  <a:pt x="4050505" y="2662238"/>
                </a:cubicBezTo>
                <a:cubicBezTo>
                  <a:pt x="4050505" y="2925269"/>
                  <a:pt x="4060029" y="2843213"/>
                  <a:pt x="4053308" y="2860357"/>
                </a:cubicBezTo>
                <a:lnTo>
                  <a:pt x="476260" y="2857500"/>
                </a:lnTo>
                <a:cubicBezTo>
                  <a:pt x="213229" y="2857500"/>
                  <a:pt x="0" y="2644271"/>
                  <a:pt x="0" y="2381240"/>
                </a:cubicBezTo>
                <a:lnTo>
                  <a:pt x="0" y="476260"/>
                </a:lnTo>
                <a:close/>
              </a:path>
            </a:pathLst>
          </a:custGeom>
        </p:spPr>
      </p:pic>
      <p:pic>
        <p:nvPicPr>
          <p:cNvPr id="14" name="Picture Placeholder 11">
            <a:extLst>
              <a:ext uri="{FF2B5EF4-FFF2-40B4-BE49-F238E27FC236}">
                <a16:creationId xmlns:a16="http://schemas.microsoft.com/office/drawing/2014/main" id="{E45D4C01-81ED-0376-F323-CBB133ACB1E9}"/>
              </a:ext>
            </a:extLst>
          </p:cNvPr>
          <p:cNvPicPr>
            <a:picLocks noChangeAspect="1"/>
          </p:cNvPicPr>
          <p:nvPr/>
        </p:nvPicPr>
        <p:blipFill>
          <a:blip r:embed="rId6">
            <a:extLst>
              <a:ext uri="{28A0092B-C50C-407E-A947-70E740481C1C}">
                <a14:useLocalDpi xmlns:a14="http://schemas.microsoft.com/office/drawing/2010/main" val="0"/>
              </a:ext>
            </a:extLst>
          </a:blip>
          <a:srcRect l="2718" r="2718"/>
          <a:stretch/>
        </p:blipFill>
        <p:spPr>
          <a:xfrm>
            <a:off x="8686916" y="3304657"/>
            <a:ext cx="1827574" cy="1291011"/>
          </a:xfrm>
          <a:custGeom>
            <a:avLst/>
            <a:gdLst>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381240 h 2857500"/>
              <a:gd name="connsiteX5" fmla="*/ 3571865 w 4048125"/>
              <a:gd name="connsiteY5" fmla="*/ 285750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10"/>
              <a:gd name="connsiteX1" fmla="*/ 476260 w 4048125"/>
              <a:gd name="connsiteY1" fmla="*/ 0 h 2857510"/>
              <a:gd name="connsiteX2" fmla="*/ 3571865 w 4048125"/>
              <a:gd name="connsiteY2" fmla="*/ 0 h 2857510"/>
              <a:gd name="connsiteX3" fmla="*/ 4048125 w 4048125"/>
              <a:gd name="connsiteY3" fmla="*/ 476260 h 2857510"/>
              <a:gd name="connsiteX4" fmla="*/ 4048125 w 4048125"/>
              <a:gd name="connsiteY4" fmla="*/ 2600325 h 2857510"/>
              <a:gd name="connsiteX5" fmla="*/ 3571865 w 4048125"/>
              <a:gd name="connsiteY5" fmla="*/ 2857500 h 2857510"/>
              <a:gd name="connsiteX6" fmla="*/ 476260 w 4048125"/>
              <a:gd name="connsiteY6" fmla="*/ 2857500 h 2857510"/>
              <a:gd name="connsiteX7" fmla="*/ 0 w 4048125"/>
              <a:gd name="connsiteY7" fmla="*/ 2381240 h 2857510"/>
              <a:gd name="connsiteX8" fmla="*/ 0 w 4048125"/>
              <a:gd name="connsiteY8" fmla="*/ 476260 h 2857510"/>
              <a:gd name="connsiteX0" fmla="*/ 0 w 4048756"/>
              <a:gd name="connsiteY0" fmla="*/ 476260 h 2857500"/>
              <a:gd name="connsiteX1" fmla="*/ 476260 w 4048756"/>
              <a:gd name="connsiteY1" fmla="*/ 0 h 2857500"/>
              <a:gd name="connsiteX2" fmla="*/ 3571865 w 4048756"/>
              <a:gd name="connsiteY2" fmla="*/ 0 h 2857500"/>
              <a:gd name="connsiteX3" fmla="*/ 4048125 w 4048756"/>
              <a:gd name="connsiteY3" fmla="*/ 476260 h 2857500"/>
              <a:gd name="connsiteX4" fmla="*/ 4048125 w 4048756"/>
              <a:gd name="connsiteY4" fmla="*/ 2600325 h 2857500"/>
              <a:gd name="connsiteX5" fmla="*/ 3810000 w 4048756"/>
              <a:gd name="connsiteY5" fmla="*/ 2828925 h 2857500"/>
              <a:gd name="connsiteX6" fmla="*/ 476260 w 4048756"/>
              <a:gd name="connsiteY6" fmla="*/ 2857500 h 2857500"/>
              <a:gd name="connsiteX7" fmla="*/ 0 w 4048756"/>
              <a:gd name="connsiteY7" fmla="*/ 2381240 h 2857500"/>
              <a:gd name="connsiteX8" fmla="*/ 0 w 4048756"/>
              <a:gd name="connsiteY8" fmla="*/ 476260 h 2857500"/>
              <a:gd name="connsiteX0" fmla="*/ 0 w 4049827"/>
              <a:gd name="connsiteY0" fmla="*/ 476260 h 2857500"/>
              <a:gd name="connsiteX1" fmla="*/ 476260 w 4049827"/>
              <a:gd name="connsiteY1" fmla="*/ 0 h 2857500"/>
              <a:gd name="connsiteX2" fmla="*/ 3571865 w 4049827"/>
              <a:gd name="connsiteY2" fmla="*/ 0 h 2857500"/>
              <a:gd name="connsiteX3" fmla="*/ 4048125 w 4049827"/>
              <a:gd name="connsiteY3" fmla="*/ 476260 h 2857500"/>
              <a:gd name="connsiteX4" fmla="*/ 4048125 w 4049827"/>
              <a:gd name="connsiteY4" fmla="*/ 2600325 h 2857500"/>
              <a:gd name="connsiteX5" fmla="*/ 3821429 w 4049827"/>
              <a:gd name="connsiteY5" fmla="*/ 2846070 h 2857500"/>
              <a:gd name="connsiteX6" fmla="*/ 476260 w 4049827"/>
              <a:gd name="connsiteY6" fmla="*/ 2857500 h 2857500"/>
              <a:gd name="connsiteX7" fmla="*/ 0 w 4049827"/>
              <a:gd name="connsiteY7" fmla="*/ 2381240 h 2857500"/>
              <a:gd name="connsiteX8" fmla="*/ 0 w 4049827"/>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663"/>
              <a:gd name="connsiteX1" fmla="*/ 476260 w 4048125"/>
              <a:gd name="connsiteY1" fmla="*/ 0 h 2857663"/>
              <a:gd name="connsiteX2" fmla="*/ 3571865 w 4048125"/>
              <a:gd name="connsiteY2" fmla="*/ 0 h 2857663"/>
              <a:gd name="connsiteX3" fmla="*/ 4048125 w 4048125"/>
              <a:gd name="connsiteY3" fmla="*/ 476260 h 2857663"/>
              <a:gd name="connsiteX4" fmla="*/ 4048125 w 4048125"/>
              <a:gd name="connsiteY4" fmla="*/ 2600325 h 2857663"/>
              <a:gd name="connsiteX5" fmla="*/ 3821429 w 4048125"/>
              <a:gd name="connsiteY5" fmla="*/ 2846070 h 2857663"/>
              <a:gd name="connsiteX6" fmla="*/ 476260 w 4048125"/>
              <a:gd name="connsiteY6" fmla="*/ 2857500 h 2857663"/>
              <a:gd name="connsiteX7" fmla="*/ 0 w 4048125"/>
              <a:gd name="connsiteY7" fmla="*/ 2381240 h 2857663"/>
              <a:gd name="connsiteX8" fmla="*/ 0 w 4048125"/>
              <a:gd name="connsiteY8" fmla="*/ 476260 h 2857663"/>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00325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62237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3308"/>
              <a:gd name="connsiteY0" fmla="*/ 476260 h 2860357"/>
              <a:gd name="connsiteX1" fmla="*/ 476260 w 4053308"/>
              <a:gd name="connsiteY1" fmla="*/ 0 h 2860357"/>
              <a:gd name="connsiteX2" fmla="*/ 3571865 w 4053308"/>
              <a:gd name="connsiteY2" fmla="*/ 0 h 2860357"/>
              <a:gd name="connsiteX3" fmla="*/ 4048125 w 4053308"/>
              <a:gd name="connsiteY3" fmla="*/ 476260 h 2860357"/>
              <a:gd name="connsiteX4" fmla="*/ 4050505 w 4053308"/>
              <a:gd name="connsiteY4" fmla="*/ 2662238 h 2860357"/>
              <a:gd name="connsiteX5" fmla="*/ 3864291 w 4053308"/>
              <a:gd name="connsiteY5" fmla="*/ 2860357 h 2860357"/>
              <a:gd name="connsiteX6" fmla="*/ 476260 w 4053308"/>
              <a:gd name="connsiteY6" fmla="*/ 2857500 h 2860357"/>
              <a:gd name="connsiteX7" fmla="*/ 0 w 4053308"/>
              <a:gd name="connsiteY7" fmla="*/ 2381240 h 2860357"/>
              <a:gd name="connsiteX8" fmla="*/ 0 w 4053308"/>
              <a:gd name="connsiteY8" fmla="*/ 476260 h 2860357"/>
              <a:gd name="connsiteX0" fmla="*/ 0 w 4153339"/>
              <a:gd name="connsiteY0" fmla="*/ 476260 h 2860357"/>
              <a:gd name="connsiteX1" fmla="*/ 476260 w 4153339"/>
              <a:gd name="connsiteY1" fmla="*/ 0 h 2860357"/>
              <a:gd name="connsiteX2" fmla="*/ 3571865 w 4153339"/>
              <a:gd name="connsiteY2" fmla="*/ 0 h 2860357"/>
              <a:gd name="connsiteX3" fmla="*/ 4048125 w 4153339"/>
              <a:gd name="connsiteY3" fmla="*/ 476260 h 2860357"/>
              <a:gd name="connsiteX4" fmla="*/ 4050505 w 4153339"/>
              <a:gd name="connsiteY4" fmla="*/ 2662238 h 2860357"/>
              <a:gd name="connsiteX5" fmla="*/ 4053308 w 4153339"/>
              <a:gd name="connsiteY5" fmla="*/ 2860357 h 2860357"/>
              <a:gd name="connsiteX6" fmla="*/ 476260 w 4153339"/>
              <a:gd name="connsiteY6" fmla="*/ 2857500 h 2860357"/>
              <a:gd name="connsiteX7" fmla="*/ 0 w 4153339"/>
              <a:gd name="connsiteY7" fmla="*/ 2381240 h 2860357"/>
              <a:gd name="connsiteX8" fmla="*/ 0 w 4153339"/>
              <a:gd name="connsiteY8" fmla="*/ 476260 h 2860357"/>
              <a:gd name="connsiteX0" fmla="*/ 0 w 4055708"/>
              <a:gd name="connsiteY0" fmla="*/ 476260 h 2860357"/>
              <a:gd name="connsiteX1" fmla="*/ 476260 w 4055708"/>
              <a:gd name="connsiteY1" fmla="*/ 0 h 2860357"/>
              <a:gd name="connsiteX2" fmla="*/ 3571865 w 4055708"/>
              <a:gd name="connsiteY2" fmla="*/ 0 h 2860357"/>
              <a:gd name="connsiteX3" fmla="*/ 4048125 w 4055708"/>
              <a:gd name="connsiteY3" fmla="*/ 476260 h 2860357"/>
              <a:gd name="connsiteX4" fmla="*/ 4050505 w 4055708"/>
              <a:gd name="connsiteY4" fmla="*/ 2662238 h 2860357"/>
              <a:gd name="connsiteX5" fmla="*/ 4053308 w 4055708"/>
              <a:gd name="connsiteY5" fmla="*/ 2860357 h 2860357"/>
              <a:gd name="connsiteX6" fmla="*/ 476260 w 4055708"/>
              <a:gd name="connsiteY6" fmla="*/ 2857500 h 2860357"/>
              <a:gd name="connsiteX7" fmla="*/ 0 w 4055708"/>
              <a:gd name="connsiteY7" fmla="*/ 2381240 h 2860357"/>
              <a:gd name="connsiteX8" fmla="*/ 0 w 4055708"/>
              <a:gd name="connsiteY8" fmla="*/ 476260 h 286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5708" h="2860357">
                <a:moveTo>
                  <a:pt x="0" y="476260"/>
                </a:moveTo>
                <a:cubicBezTo>
                  <a:pt x="0" y="213229"/>
                  <a:pt x="213229" y="0"/>
                  <a:pt x="476260" y="0"/>
                </a:cubicBezTo>
                <a:lnTo>
                  <a:pt x="3571865" y="0"/>
                </a:lnTo>
                <a:cubicBezTo>
                  <a:pt x="3834896" y="0"/>
                  <a:pt x="4048125" y="213229"/>
                  <a:pt x="4048125" y="476260"/>
                </a:cubicBezTo>
                <a:cubicBezTo>
                  <a:pt x="4048918" y="1204919"/>
                  <a:pt x="4049712" y="1933579"/>
                  <a:pt x="4050505" y="2662238"/>
                </a:cubicBezTo>
                <a:cubicBezTo>
                  <a:pt x="4050505" y="2925269"/>
                  <a:pt x="4060029" y="2843213"/>
                  <a:pt x="4053308" y="2860357"/>
                </a:cubicBezTo>
                <a:lnTo>
                  <a:pt x="476260" y="2857500"/>
                </a:lnTo>
                <a:cubicBezTo>
                  <a:pt x="213229" y="2857500"/>
                  <a:pt x="0" y="2644271"/>
                  <a:pt x="0" y="2381240"/>
                </a:cubicBezTo>
                <a:lnTo>
                  <a:pt x="0" y="476260"/>
                </a:lnTo>
                <a:close/>
              </a:path>
            </a:pathLst>
          </a:custGeom>
        </p:spPr>
      </p:pic>
    </p:spTree>
    <p:extLst>
      <p:ext uri="{BB962C8B-B14F-4D97-AF65-F5344CB8AC3E}">
        <p14:creationId xmlns:p14="http://schemas.microsoft.com/office/powerpoint/2010/main" val="31186608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pile of money on a white background&#10;&#10;Description automatically generated">
            <a:extLst>
              <a:ext uri="{FF2B5EF4-FFF2-40B4-BE49-F238E27FC236}">
                <a16:creationId xmlns:a16="http://schemas.microsoft.com/office/drawing/2014/main" id="{B2046AC9-0533-57F1-0AA8-18B9B890677C}"/>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3721" r="3721"/>
          <a:stretch>
            <a:fillRect/>
          </a:stretch>
        </p:blipFill>
        <p:spPr>
          <a:xfrm>
            <a:off x="1010955" y="579227"/>
            <a:ext cx="3853586" cy="3121941"/>
          </a:xfrm>
        </p:spPr>
      </p:pic>
      <p:pic>
        <p:nvPicPr>
          <p:cNvPr id="16" name="Content Placeholder 15" descr="A blue numbers on a white background&#10;&#10;Description automatically generated">
            <a:extLst>
              <a:ext uri="{FF2B5EF4-FFF2-40B4-BE49-F238E27FC236}">
                <a16:creationId xmlns:a16="http://schemas.microsoft.com/office/drawing/2014/main" id="{B14CFD99-4CEA-BB7F-7FBF-999E4C800A78}"/>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9520" r="4664" b="18457"/>
          <a:stretch/>
        </p:blipFill>
        <p:spPr>
          <a:xfrm>
            <a:off x="1204533" y="3633761"/>
            <a:ext cx="3490015" cy="1176225"/>
          </a:xfrm>
        </p:spPr>
      </p:pic>
      <p:sp>
        <p:nvSpPr>
          <p:cNvPr id="2" name="Slide Number Placeholder 1">
            <a:extLst>
              <a:ext uri="{FF2B5EF4-FFF2-40B4-BE49-F238E27FC236}">
                <a16:creationId xmlns:a16="http://schemas.microsoft.com/office/drawing/2014/main" id="{ED1DE177-9B39-1025-475D-7D86BF3C467C}"/>
              </a:ext>
            </a:extLst>
          </p:cNvPr>
          <p:cNvSpPr>
            <a:spLocks noGrp="1"/>
          </p:cNvSpPr>
          <p:nvPr>
            <p:ph type="sldNum" sz="quarter" idx="4"/>
          </p:nvPr>
        </p:nvSpPr>
        <p:spPr/>
        <p:txBody>
          <a:bodyPr/>
          <a:lstStyle/>
          <a:p>
            <a:fld id="{9351F8F8-671E-4936-9348-438055DD13B4}" type="slidenum">
              <a:rPr lang="en-IN" smtClean="0"/>
              <a:pPr/>
              <a:t>22</a:t>
            </a:fld>
            <a:endParaRPr lang="en-IN"/>
          </a:p>
        </p:txBody>
      </p:sp>
      <p:sp>
        <p:nvSpPr>
          <p:cNvPr id="10" name="Title 9">
            <a:extLst>
              <a:ext uri="{FF2B5EF4-FFF2-40B4-BE49-F238E27FC236}">
                <a16:creationId xmlns:a16="http://schemas.microsoft.com/office/drawing/2014/main" id="{FED6AB10-1692-B945-7DB1-73391F321C42}"/>
              </a:ext>
            </a:extLst>
          </p:cNvPr>
          <p:cNvSpPr>
            <a:spLocks noGrp="1"/>
          </p:cNvSpPr>
          <p:nvPr>
            <p:ph type="title"/>
          </p:nvPr>
        </p:nvSpPr>
        <p:spPr>
          <a:xfrm>
            <a:off x="5502599" y="1123566"/>
            <a:ext cx="6003544" cy="776531"/>
          </a:xfrm>
        </p:spPr>
        <p:txBody>
          <a:bodyPr/>
          <a:lstStyle/>
          <a:p>
            <a:r>
              <a:rPr lang="en-US" sz="3600"/>
              <a:t>Little Known</a:t>
            </a:r>
            <a:br>
              <a:rPr lang="en-US" sz="3600"/>
            </a:br>
            <a:r>
              <a:rPr lang="en-US" sz="3600"/>
              <a:t>Employer Tax Credits</a:t>
            </a:r>
          </a:p>
        </p:txBody>
      </p:sp>
      <p:sp>
        <p:nvSpPr>
          <p:cNvPr id="19" name="TextBox 18">
            <a:extLst>
              <a:ext uri="{FF2B5EF4-FFF2-40B4-BE49-F238E27FC236}">
                <a16:creationId xmlns:a16="http://schemas.microsoft.com/office/drawing/2014/main" id="{C53F1082-7C8A-719B-2F1F-E2D66ABB8697}"/>
              </a:ext>
            </a:extLst>
          </p:cNvPr>
          <p:cNvSpPr txBox="1"/>
          <p:nvPr/>
        </p:nvSpPr>
        <p:spPr>
          <a:xfrm>
            <a:off x="5502598" y="2561507"/>
            <a:ext cx="5995124" cy="2062103"/>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a:t>Work Opportunity Tax Credits (WOTC) worth up to $9,600 per new hire</a:t>
            </a:r>
          </a:p>
          <a:p>
            <a:pPr marL="285750" indent="-285750">
              <a:spcAft>
                <a:spcPts val="1200"/>
              </a:spcAft>
              <a:buFont typeface="Arial" panose="020B0604020202020204" pitchFamily="34" charset="0"/>
              <a:buChar char="•"/>
            </a:pPr>
            <a:r>
              <a:rPr lang="en-US"/>
              <a:t>Small businesses are underrepresented due to perceived complexity and time constraints</a:t>
            </a:r>
          </a:p>
          <a:p>
            <a:pPr marL="285750" indent="-285750">
              <a:spcAft>
                <a:spcPts val="1200"/>
              </a:spcAft>
              <a:buFont typeface="Arial" panose="020B0604020202020204" pitchFamily="34" charset="0"/>
              <a:buChar char="•"/>
            </a:pPr>
            <a:r>
              <a:rPr lang="en-US"/>
              <a:t>Most employers unaware of the amount of </a:t>
            </a:r>
            <a:r>
              <a:rPr lang="en-US" b="1"/>
              <a:t>‘free capital’</a:t>
            </a:r>
            <a:r>
              <a:rPr lang="en-US"/>
              <a:t> that’s available to them</a:t>
            </a:r>
          </a:p>
        </p:txBody>
      </p:sp>
      <p:sp>
        <p:nvSpPr>
          <p:cNvPr id="20" name="TextBox 19">
            <a:extLst>
              <a:ext uri="{FF2B5EF4-FFF2-40B4-BE49-F238E27FC236}">
                <a16:creationId xmlns:a16="http://schemas.microsoft.com/office/drawing/2014/main" id="{1F00E10C-F295-1D1F-346E-B810DD2F905E}"/>
              </a:ext>
            </a:extLst>
          </p:cNvPr>
          <p:cNvSpPr txBox="1"/>
          <p:nvPr/>
        </p:nvSpPr>
        <p:spPr>
          <a:xfrm>
            <a:off x="5502598" y="2030747"/>
            <a:ext cx="6135237" cy="400110"/>
          </a:xfrm>
          <a:prstGeom prst="rect">
            <a:avLst/>
          </a:prstGeom>
          <a:noFill/>
        </p:spPr>
        <p:txBody>
          <a:bodyPr wrap="square" rtlCol="0">
            <a:spAutoFit/>
          </a:bodyPr>
          <a:lstStyle/>
          <a:p>
            <a:r>
              <a:rPr lang="en-US" sz="2000" b="1">
                <a:solidFill>
                  <a:schemeClr val="accent6"/>
                </a:solidFill>
              </a:rPr>
              <a:t>$1B claimed annually from ~$65B available</a:t>
            </a:r>
          </a:p>
        </p:txBody>
      </p:sp>
      <p:sp>
        <p:nvSpPr>
          <p:cNvPr id="3" name="TextBox 2">
            <a:extLst>
              <a:ext uri="{FF2B5EF4-FFF2-40B4-BE49-F238E27FC236}">
                <a16:creationId xmlns:a16="http://schemas.microsoft.com/office/drawing/2014/main" id="{410253E2-CC08-EBA2-3510-34D41CC8D429}"/>
              </a:ext>
            </a:extLst>
          </p:cNvPr>
          <p:cNvSpPr txBox="1"/>
          <p:nvPr/>
        </p:nvSpPr>
        <p:spPr>
          <a:xfrm>
            <a:off x="5807902" y="4683190"/>
            <a:ext cx="5995124" cy="1251575"/>
          </a:xfrm>
          <a:prstGeom prst="rect">
            <a:avLst/>
          </a:prstGeom>
          <a:noFill/>
        </p:spPr>
        <p:txBody>
          <a:bodyPr wrap="square" numCol="3">
            <a:noAutofit/>
          </a:bodyPr>
          <a:lstStyle/>
          <a:p>
            <a:r>
              <a:rPr lang="en-US" sz="1050"/>
              <a:t>Investment Tax Credits </a:t>
            </a:r>
          </a:p>
          <a:p>
            <a:r>
              <a:rPr lang="en-US" sz="1050"/>
              <a:t>Property Tax Abatements </a:t>
            </a:r>
          </a:p>
          <a:p>
            <a:r>
              <a:rPr lang="en-US" sz="1050"/>
              <a:t>Veteran Hiring Tax Credits </a:t>
            </a:r>
          </a:p>
          <a:p>
            <a:r>
              <a:rPr lang="en-US" sz="1050"/>
              <a:t>Film Production Tax Credits </a:t>
            </a:r>
          </a:p>
          <a:p>
            <a:r>
              <a:rPr lang="en-US" sz="1050"/>
              <a:t>Quality Jobs Tax Credits </a:t>
            </a:r>
          </a:p>
          <a:p>
            <a:r>
              <a:rPr lang="en-US" sz="1050"/>
              <a:t>Workforce Development </a:t>
            </a:r>
          </a:p>
          <a:p>
            <a:endParaRPr lang="en-US" sz="1050"/>
          </a:p>
          <a:p>
            <a:r>
              <a:rPr lang="en-US" sz="1050"/>
              <a:t>Incumbent Worker Training </a:t>
            </a:r>
          </a:p>
          <a:p>
            <a:r>
              <a:rPr lang="en-US" sz="1050"/>
              <a:t>Headquarters Tax Credits </a:t>
            </a:r>
          </a:p>
          <a:p>
            <a:r>
              <a:rPr lang="en-US" sz="1050"/>
              <a:t>Sales &amp; Use Tax Credits </a:t>
            </a:r>
          </a:p>
          <a:p>
            <a:r>
              <a:rPr lang="en-US" sz="1050"/>
              <a:t>Payroll Tax Rebates </a:t>
            </a:r>
          </a:p>
          <a:p>
            <a:r>
              <a:rPr lang="en-US" sz="1050"/>
              <a:t>Utility Rate Reductions </a:t>
            </a:r>
          </a:p>
          <a:p>
            <a:r>
              <a:rPr lang="en-US" sz="1050"/>
              <a:t>High Wage Job Creation</a:t>
            </a:r>
          </a:p>
          <a:p>
            <a:endParaRPr lang="en-US" sz="1050"/>
          </a:p>
          <a:p>
            <a:r>
              <a:rPr lang="en-US" sz="1050"/>
              <a:t>Infrastructure Resources </a:t>
            </a:r>
          </a:p>
          <a:p>
            <a:r>
              <a:rPr lang="en-US" sz="1050"/>
              <a:t>Environmental Tax Credits </a:t>
            </a:r>
          </a:p>
          <a:p>
            <a:r>
              <a:rPr lang="en-US" sz="1050"/>
              <a:t>State R&amp;D Credits </a:t>
            </a:r>
          </a:p>
          <a:p>
            <a:r>
              <a:rPr lang="en-US" sz="1050"/>
              <a:t>Expedited Permits </a:t>
            </a:r>
          </a:p>
          <a:p>
            <a:r>
              <a:rPr lang="en-US" sz="1050"/>
              <a:t>Land Grants </a:t>
            </a:r>
          </a:p>
          <a:p>
            <a:r>
              <a:rPr lang="en-US" sz="1050"/>
              <a:t>Training Grants </a:t>
            </a:r>
          </a:p>
        </p:txBody>
      </p:sp>
      <p:grpSp>
        <p:nvGrpSpPr>
          <p:cNvPr id="5" name="Group 4">
            <a:extLst>
              <a:ext uri="{FF2B5EF4-FFF2-40B4-BE49-F238E27FC236}">
                <a16:creationId xmlns:a16="http://schemas.microsoft.com/office/drawing/2014/main" id="{2F2702DB-A1BD-BA50-653E-F1B2AE87301C}"/>
              </a:ext>
            </a:extLst>
          </p:cNvPr>
          <p:cNvGrpSpPr/>
          <p:nvPr/>
        </p:nvGrpSpPr>
        <p:grpSpPr>
          <a:xfrm>
            <a:off x="904316" y="4874514"/>
            <a:ext cx="4066865" cy="868925"/>
            <a:chOff x="1008011" y="4874514"/>
            <a:chExt cx="4066865" cy="868925"/>
          </a:xfrm>
        </p:grpSpPr>
        <p:sp>
          <p:nvSpPr>
            <p:cNvPr id="21" name="TextBox 20">
              <a:extLst>
                <a:ext uri="{FF2B5EF4-FFF2-40B4-BE49-F238E27FC236}">
                  <a16:creationId xmlns:a16="http://schemas.microsoft.com/office/drawing/2014/main" id="{399497E7-9A64-47EC-2582-2C996A8D979D}"/>
                </a:ext>
              </a:extLst>
            </p:cNvPr>
            <p:cNvSpPr txBox="1"/>
            <p:nvPr/>
          </p:nvSpPr>
          <p:spPr>
            <a:xfrm>
              <a:off x="1008011" y="4874514"/>
              <a:ext cx="4066865" cy="868925"/>
            </a:xfrm>
            <a:prstGeom prst="rect">
              <a:avLst/>
            </a:prstGeom>
            <a:solidFill>
              <a:schemeClr val="accent2"/>
            </a:solidFill>
          </p:spPr>
          <p:txBody>
            <a:bodyPr wrap="none" tIns="91440" rtlCol="0">
              <a:noAutofit/>
            </a:bodyPr>
            <a:lstStyle/>
            <a:p>
              <a:pPr algn="ctr">
                <a:lnSpc>
                  <a:spcPct val="120000"/>
                </a:lnSpc>
              </a:pPr>
              <a:r>
                <a:rPr lang="en-US" sz="1600" b="1">
                  <a:solidFill>
                    <a:schemeClr val="accent3"/>
                  </a:solidFill>
                </a:rPr>
                <a:t>Take the free eligibility assessment!</a:t>
              </a:r>
            </a:p>
          </p:txBody>
        </p:sp>
        <p:sp>
          <p:nvSpPr>
            <p:cNvPr id="4" name="TextBox 3">
              <a:extLst>
                <a:ext uri="{FF2B5EF4-FFF2-40B4-BE49-F238E27FC236}">
                  <a16:creationId xmlns:a16="http://schemas.microsoft.com/office/drawing/2014/main" id="{425ACF98-30EC-8353-033F-D5FFC55BFDD7}"/>
                </a:ext>
              </a:extLst>
            </p:cNvPr>
            <p:cNvSpPr txBox="1"/>
            <p:nvPr/>
          </p:nvSpPr>
          <p:spPr>
            <a:xfrm>
              <a:off x="1981585" y="5354297"/>
              <a:ext cx="1023422" cy="276999"/>
            </a:xfrm>
            <a:prstGeom prst="rect">
              <a:avLst/>
            </a:prstGeom>
            <a:noFill/>
          </p:spPr>
          <p:txBody>
            <a:bodyPr wrap="none" rtlCol="0">
              <a:spAutoFit/>
            </a:bodyPr>
            <a:lstStyle/>
            <a:p>
              <a:r>
                <a:rPr lang="en-US" sz="1200">
                  <a:solidFill>
                    <a:schemeClr val="accent3"/>
                  </a:solidFill>
                </a:rPr>
                <a:t>Powered by</a:t>
              </a:r>
            </a:p>
          </p:txBody>
        </p:sp>
        <p:pic>
          <p:nvPicPr>
            <p:cNvPr id="1026" name="Picture 2" descr="HRlogics | PrismHR Marketplace">
              <a:extLst>
                <a:ext uri="{FF2B5EF4-FFF2-40B4-BE49-F238E27FC236}">
                  <a16:creationId xmlns:a16="http://schemas.microsoft.com/office/drawing/2014/main" id="{490563BB-4F05-77EB-2BDA-58F48B84FD5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030" b="11776"/>
            <a:stretch/>
          </p:blipFill>
          <p:spPr bwMode="auto">
            <a:xfrm>
              <a:off x="2922001" y="5242155"/>
              <a:ext cx="1253158" cy="50128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182820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ggy bank with money&#10;&#10;Description automatically generated">
            <a:extLst>
              <a:ext uri="{FF2B5EF4-FFF2-40B4-BE49-F238E27FC236}">
                <a16:creationId xmlns:a16="http://schemas.microsoft.com/office/drawing/2014/main" id="{AF73B9BA-92C1-BFED-BB93-DADAA965E800}"/>
              </a:ext>
            </a:extLst>
          </p:cNvPr>
          <p:cNvPicPr>
            <a:picLocks noChangeAspect="1"/>
          </p:cNvPicPr>
          <p:nvPr/>
        </p:nvPicPr>
        <p:blipFill rotWithShape="1">
          <a:blip r:embed="rId3">
            <a:extLst>
              <a:ext uri="{28A0092B-C50C-407E-A947-70E740481C1C}">
                <a14:useLocalDpi xmlns:a14="http://schemas.microsoft.com/office/drawing/2010/main" val="0"/>
              </a:ext>
            </a:extLst>
          </a:blip>
          <a:srcRect l="27521" r="32255" b="7490"/>
          <a:stretch/>
        </p:blipFill>
        <p:spPr>
          <a:xfrm>
            <a:off x="9063990" y="1668072"/>
            <a:ext cx="2457450" cy="3775420"/>
          </a:xfrm>
          <a:prstGeom prst="rect">
            <a:avLst/>
          </a:prstGeom>
        </p:spPr>
      </p:pic>
      <p:sp>
        <p:nvSpPr>
          <p:cNvPr id="2" name="Slide Number Placeholder 1">
            <a:extLst>
              <a:ext uri="{FF2B5EF4-FFF2-40B4-BE49-F238E27FC236}">
                <a16:creationId xmlns:a16="http://schemas.microsoft.com/office/drawing/2014/main" id="{ED1DE177-9B39-1025-475D-7D86BF3C467C}"/>
              </a:ext>
            </a:extLst>
          </p:cNvPr>
          <p:cNvSpPr>
            <a:spLocks noGrp="1"/>
          </p:cNvSpPr>
          <p:nvPr>
            <p:ph type="sldNum" sz="quarter" idx="4"/>
          </p:nvPr>
        </p:nvSpPr>
        <p:spPr/>
        <p:txBody>
          <a:bodyPr/>
          <a:lstStyle/>
          <a:p>
            <a:fld id="{9351F8F8-671E-4936-9348-438055DD13B4}" type="slidenum">
              <a:rPr lang="en-IN" smtClean="0"/>
              <a:pPr/>
              <a:t>23</a:t>
            </a:fld>
            <a:endParaRPr lang="en-IN"/>
          </a:p>
        </p:txBody>
      </p:sp>
      <p:sp>
        <p:nvSpPr>
          <p:cNvPr id="10" name="Title 9">
            <a:extLst>
              <a:ext uri="{FF2B5EF4-FFF2-40B4-BE49-F238E27FC236}">
                <a16:creationId xmlns:a16="http://schemas.microsoft.com/office/drawing/2014/main" id="{FED6AB10-1692-B945-7DB1-73391F321C42}"/>
              </a:ext>
            </a:extLst>
          </p:cNvPr>
          <p:cNvSpPr>
            <a:spLocks noGrp="1"/>
          </p:cNvSpPr>
          <p:nvPr>
            <p:ph type="title"/>
          </p:nvPr>
        </p:nvSpPr>
        <p:spPr>
          <a:xfrm>
            <a:off x="784808" y="1146665"/>
            <a:ext cx="5071904" cy="776531"/>
          </a:xfrm>
        </p:spPr>
        <p:txBody>
          <a:bodyPr/>
          <a:lstStyle/>
          <a:p>
            <a:r>
              <a:rPr lang="en-US" sz="3600"/>
              <a:t>401(k) Tax Credits</a:t>
            </a:r>
          </a:p>
        </p:txBody>
      </p:sp>
      <p:sp>
        <p:nvSpPr>
          <p:cNvPr id="19" name="TextBox 18">
            <a:extLst>
              <a:ext uri="{FF2B5EF4-FFF2-40B4-BE49-F238E27FC236}">
                <a16:creationId xmlns:a16="http://schemas.microsoft.com/office/drawing/2014/main" id="{C53F1082-7C8A-719B-2F1F-E2D66ABB8697}"/>
              </a:ext>
            </a:extLst>
          </p:cNvPr>
          <p:cNvSpPr txBox="1"/>
          <p:nvPr/>
        </p:nvSpPr>
        <p:spPr>
          <a:xfrm>
            <a:off x="776586" y="3095234"/>
            <a:ext cx="5080126" cy="2616101"/>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b="1"/>
              <a:t>SECURE Act 2.0 </a:t>
            </a:r>
            <a:r>
              <a:rPr lang="en-US"/>
              <a:t>legislation passed to enhance retirement security and incentivize employers to offer 401(k)</a:t>
            </a:r>
          </a:p>
          <a:p>
            <a:pPr marL="285750" indent="-285750">
              <a:spcAft>
                <a:spcPts val="1200"/>
              </a:spcAft>
              <a:buFont typeface="Arial" panose="020B0604020202020204" pitchFamily="34" charset="0"/>
              <a:buChar char="•"/>
            </a:pPr>
            <a:r>
              <a:rPr lang="en-US"/>
              <a:t>Set up a 401(k) plan and earn credits </a:t>
            </a:r>
            <a:br>
              <a:rPr lang="en-US"/>
            </a:br>
            <a:r>
              <a:rPr lang="en-US" b="1"/>
              <a:t>up to 100%</a:t>
            </a:r>
            <a:r>
              <a:rPr lang="en-US"/>
              <a:t> of your start up and admin costs for the first three years</a:t>
            </a:r>
          </a:p>
          <a:p>
            <a:pPr marL="285750" indent="-285750">
              <a:spcAft>
                <a:spcPts val="1200"/>
              </a:spcAft>
              <a:buFont typeface="Arial" panose="020B0604020202020204" pitchFamily="34" charset="0"/>
              <a:buChar char="•"/>
            </a:pPr>
            <a:r>
              <a:rPr lang="en-US"/>
              <a:t>Offer an employer match for additional tax </a:t>
            </a:r>
            <a:r>
              <a:rPr lang="en-US" b="1"/>
              <a:t>credits up to $1,000 per employee</a:t>
            </a:r>
          </a:p>
        </p:txBody>
      </p:sp>
      <p:sp>
        <p:nvSpPr>
          <p:cNvPr id="20" name="TextBox 19">
            <a:extLst>
              <a:ext uri="{FF2B5EF4-FFF2-40B4-BE49-F238E27FC236}">
                <a16:creationId xmlns:a16="http://schemas.microsoft.com/office/drawing/2014/main" id="{1F00E10C-F295-1D1F-346E-B810DD2F905E}"/>
              </a:ext>
            </a:extLst>
          </p:cNvPr>
          <p:cNvSpPr txBox="1"/>
          <p:nvPr/>
        </p:nvSpPr>
        <p:spPr>
          <a:xfrm>
            <a:off x="776586" y="1885426"/>
            <a:ext cx="5080126" cy="733662"/>
          </a:xfrm>
          <a:prstGeom prst="rect">
            <a:avLst/>
          </a:prstGeom>
          <a:noFill/>
        </p:spPr>
        <p:txBody>
          <a:bodyPr wrap="square" rtlCol="0">
            <a:spAutoFit/>
          </a:bodyPr>
          <a:lstStyle/>
          <a:p>
            <a:pPr>
              <a:lnSpc>
                <a:spcPct val="120000"/>
              </a:lnSpc>
            </a:pPr>
            <a:r>
              <a:rPr lang="en-US" b="1">
                <a:solidFill>
                  <a:schemeClr val="accent1"/>
                </a:solidFill>
              </a:rPr>
              <a:t>Claim Small Business Tax Credits by setting up a retirement plan for your employees</a:t>
            </a:r>
          </a:p>
        </p:txBody>
      </p:sp>
      <p:sp>
        <p:nvSpPr>
          <p:cNvPr id="7" name="TextBox 6">
            <a:extLst>
              <a:ext uri="{FF2B5EF4-FFF2-40B4-BE49-F238E27FC236}">
                <a16:creationId xmlns:a16="http://schemas.microsoft.com/office/drawing/2014/main" id="{DF69A70B-B680-8426-A793-D0E79791D494}"/>
              </a:ext>
            </a:extLst>
          </p:cNvPr>
          <p:cNvSpPr txBox="1"/>
          <p:nvPr/>
        </p:nvSpPr>
        <p:spPr>
          <a:xfrm>
            <a:off x="6640970" y="4027720"/>
            <a:ext cx="2655430" cy="1415772"/>
          </a:xfrm>
          <a:prstGeom prst="rect">
            <a:avLst/>
          </a:prstGeom>
          <a:noFill/>
        </p:spPr>
        <p:txBody>
          <a:bodyPr wrap="square" rtlCol="0">
            <a:spAutoFit/>
          </a:bodyPr>
          <a:lstStyle/>
          <a:p>
            <a:r>
              <a:rPr lang="en-US" sz="2800" b="1">
                <a:solidFill>
                  <a:schemeClr val="accent6"/>
                </a:solidFill>
              </a:rPr>
              <a:t>FREE 401(k) </a:t>
            </a:r>
          </a:p>
          <a:p>
            <a:r>
              <a:rPr lang="en-US" sz="1600" b="1">
                <a:solidFill>
                  <a:schemeClr val="accent6"/>
                </a:solidFill>
              </a:rPr>
              <a:t>for first two years</a:t>
            </a:r>
          </a:p>
          <a:p>
            <a:r>
              <a:rPr lang="en-US" sz="1400">
                <a:solidFill>
                  <a:schemeClr val="accent6"/>
                </a:solidFill>
              </a:rPr>
              <a:t>Claim credits up to $5,000 </a:t>
            </a:r>
            <a:br>
              <a:rPr lang="en-US" sz="1400">
                <a:solidFill>
                  <a:schemeClr val="accent6"/>
                </a:solidFill>
              </a:rPr>
            </a:br>
            <a:r>
              <a:rPr lang="en-US" sz="1400">
                <a:solidFill>
                  <a:schemeClr val="accent6"/>
                </a:solidFill>
              </a:rPr>
              <a:t>in $401(k) start up costs + up to $1,000 employer match</a:t>
            </a:r>
          </a:p>
        </p:txBody>
      </p:sp>
    </p:spTree>
    <p:extLst>
      <p:ext uri="{BB962C8B-B14F-4D97-AF65-F5344CB8AC3E}">
        <p14:creationId xmlns:p14="http://schemas.microsoft.com/office/powerpoint/2010/main" val="1413982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1DE177-9B39-1025-475D-7D86BF3C467C}"/>
              </a:ext>
            </a:extLst>
          </p:cNvPr>
          <p:cNvSpPr>
            <a:spLocks noGrp="1"/>
          </p:cNvSpPr>
          <p:nvPr>
            <p:ph type="sldNum" sz="quarter" idx="4"/>
          </p:nvPr>
        </p:nvSpPr>
        <p:spPr/>
        <p:txBody>
          <a:bodyPr/>
          <a:lstStyle/>
          <a:p>
            <a:fld id="{9351F8F8-671E-4936-9348-438055DD13B4}" type="slidenum">
              <a:rPr lang="en-IN" smtClean="0"/>
              <a:pPr/>
              <a:t>24</a:t>
            </a:fld>
            <a:endParaRPr lang="en-IN"/>
          </a:p>
        </p:txBody>
      </p:sp>
      <p:sp>
        <p:nvSpPr>
          <p:cNvPr id="10" name="Title 9">
            <a:extLst>
              <a:ext uri="{FF2B5EF4-FFF2-40B4-BE49-F238E27FC236}">
                <a16:creationId xmlns:a16="http://schemas.microsoft.com/office/drawing/2014/main" id="{FED6AB10-1692-B945-7DB1-73391F321C42}"/>
              </a:ext>
            </a:extLst>
          </p:cNvPr>
          <p:cNvSpPr>
            <a:spLocks noGrp="1"/>
          </p:cNvSpPr>
          <p:nvPr>
            <p:ph type="title"/>
          </p:nvPr>
        </p:nvSpPr>
        <p:spPr>
          <a:xfrm>
            <a:off x="6005866" y="1115197"/>
            <a:ext cx="5519388" cy="776531"/>
          </a:xfrm>
        </p:spPr>
        <p:txBody>
          <a:bodyPr/>
          <a:lstStyle/>
          <a:p>
            <a:r>
              <a:rPr lang="en-US"/>
              <a:t>Small Business Lending</a:t>
            </a:r>
          </a:p>
        </p:txBody>
      </p:sp>
      <p:sp>
        <p:nvSpPr>
          <p:cNvPr id="19" name="TextBox 18">
            <a:extLst>
              <a:ext uri="{FF2B5EF4-FFF2-40B4-BE49-F238E27FC236}">
                <a16:creationId xmlns:a16="http://schemas.microsoft.com/office/drawing/2014/main" id="{C53F1082-7C8A-719B-2F1F-E2D66ABB8697}"/>
              </a:ext>
            </a:extLst>
          </p:cNvPr>
          <p:cNvSpPr txBox="1"/>
          <p:nvPr/>
        </p:nvSpPr>
        <p:spPr>
          <a:xfrm>
            <a:off x="6005866" y="2860624"/>
            <a:ext cx="5080126" cy="2062103"/>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a:t>Less than 20% of small business loans are approved at local banks</a:t>
            </a:r>
          </a:p>
          <a:p>
            <a:pPr marL="285750" indent="-285750">
              <a:spcAft>
                <a:spcPts val="1200"/>
              </a:spcAft>
              <a:buFont typeface="Arial" panose="020B0604020202020204" pitchFamily="34" charset="0"/>
              <a:buChar char="•"/>
            </a:pPr>
            <a:r>
              <a:rPr lang="en-US" err="1"/>
              <a:t>Asure’s</a:t>
            </a:r>
            <a:r>
              <a:rPr lang="en-US"/>
              <a:t> partner Lendio offers a proven alternative to bank loans</a:t>
            </a:r>
          </a:p>
          <a:p>
            <a:pPr marL="285750" indent="-285750">
              <a:spcAft>
                <a:spcPts val="1200"/>
              </a:spcAft>
              <a:buFont typeface="Arial" panose="020B0604020202020204" pitchFamily="34" charset="0"/>
              <a:buChar char="•"/>
            </a:pPr>
            <a:r>
              <a:rPr lang="en-US"/>
              <a:t>Connect with multiple lenders via one, simple online application process</a:t>
            </a:r>
          </a:p>
        </p:txBody>
      </p:sp>
      <p:sp>
        <p:nvSpPr>
          <p:cNvPr id="20" name="TextBox 19">
            <a:extLst>
              <a:ext uri="{FF2B5EF4-FFF2-40B4-BE49-F238E27FC236}">
                <a16:creationId xmlns:a16="http://schemas.microsoft.com/office/drawing/2014/main" id="{1F00E10C-F295-1D1F-346E-B810DD2F905E}"/>
              </a:ext>
            </a:extLst>
          </p:cNvPr>
          <p:cNvSpPr txBox="1"/>
          <p:nvPr/>
        </p:nvSpPr>
        <p:spPr>
          <a:xfrm>
            <a:off x="6005866" y="1918659"/>
            <a:ext cx="5080126" cy="733662"/>
          </a:xfrm>
          <a:prstGeom prst="rect">
            <a:avLst/>
          </a:prstGeom>
          <a:noFill/>
        </p:spPr>
        <p:txBody>
          <a:bodyPr wrap="square" rtlCol="0">
            <a:spAutoFit/>
          </a:bodyPr>
          <a:lstStyle/>
          <a:p>
            <a:pPr>
              <a:lnSpc>
                <a:spcPct val="120000"/>
              </a:lnSpc>
            </a:pPr>
            <a:r>
              <a:rPr lang="en-US" b="1">
                <a:solidFill>
                  <a:schemeClr val="accent2"/>
                </a:solidFill>
              </a:rPr>
              <a:t>Let a nationwide network of banks compete for your business</a:t>
            </a:r>
          </a:p>
        </p:txBody>
      </p:sp>
      <p:pic>
        <p:nvPicPr>
          <p:cNvPr id="8" name="Picture 7" descr="A black and blue text&#10;&#10;Description automatically generated with medium confidence">
            <a:extLst>
              <a:ext uri="{FF2B5EF4-FFF2-40B4-BE49-F238E27FC236}">
                <a16:creationId xmlns:a16="http://schemas.microsoft.com/office/drawing/2014/main" id="{E3D506E7-6EDC-9D32-D886-D16046F4C5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3434" y="5549182"/>
            <a:ext cx="1305116" cy="367064"/>
          </a:xfrm>
          <a:prstGeom prst="rect">
            <a:avLst/>
          </a:prstGeom>
        </p:spPr>
      </p:pic>
      <p:pic>
        <p:nvPicPr>
          <p:cNvPr id="12" name="Picture Placeholder 11" descr="A person sitting at a desk looking at a computer&#10;&#10;Description automatically generated">
            <a:extLst>
              <a:ext uri="{FF2B5EF4-FFF2-40B4-BE49-F238E27FC236}">
                <a16:creationId xmlns:a16="http://schemas.microsoft.com/office/drawing/2014/main" id="{F9E30FB5-C72B-6FD3-A1F8-0E1ECF65C9C4}"/>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8843" r="8843"/>
          <a:stretch>
            <a:fillRect/>
          </a:stretch>
        </p:blipFill>
        <p:spPr>
          <a:xfrm>
            <a:off x="599370" y="1063386"/>
            <a:ext cx="4619625" cy="3743325"/>
          </a:xfrm>
        </p:spPr>
      </p:pic>
      <p:pic>
        <p:nvPicPr>
          <p:cNvPr id="1026" name="Picture 2">
            <a:extLst>
              <a:ext uri="{FF2B5EF4-FFF2-40B4-BE49-F238E27FC236}">
                <a16:creationId xmlns:a16="http://schemas.microsoft.com/office/drawing/2014/main" id="{6D873E4B-4DBB-2411-2B20-24CA3CED54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4154" y="2421326"/>
            <a:ext cx="2149616" cy="388528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7053DD9-827E-5D2F-53F2-97015C6AA5AD}"/>
              </a:ext>
            </a:extLst>
          </p:cNvPr>
          <p:cNvSpPr txBox="1"/>
          <p:nvPr/>
        </p:nvSpPr>
        <p:spPr>
          <a:xfrm>
            <a:off x="2550058" y="1370239"/>
            <a:ext cx="2608192" cy="1200329"/>
          </a:xfrm>
          <a:prstGeom prst="rect">
            <a:avLst/>
          </a:prstGeom>
          <a:noFill/>
        </p:spPr>
        <p:txBody>
          <a:bodyPr wrap="square" rtlCol="0">
            <a:spAutoFit/>
          </a:bodyPr>
          <a:lstStyle/>
          <a:p>
            <a:r>
              <a:rPr lang="en-US" sz="1600" b="1">
                <a:solidFill>
                  <a:schemeClr val="bg1"/>
                </a:solidFill>
                <a:effectLst>
                  <a:outerShdw blurRad="50800" dist="38100" dir="2700000" algn="tl" rotWithShape="0">
                    <a:prstClr val="black">
                      <a:alpha val="40000"/>
                    </a:prstClr>
                  </a:outerShdw>
                </a:effectLst>
              </a:rPr>
              <a:t>The average small business owner spends </a:t>
            </a:r>
            <a:r>
              <a:rPr lang="en-US" sz="2400" b="1">
                <a:solidFill>
                  <a:schemeClr val="bg1"/>
                </a:solidFill>
                <a:effectLst>
                  <a:outerShdw blurRad="50800" dist="38100" dir="2700000" algn="tl" rotWithShape="0">
                    <a:prstClr val="black">
                      <a:alpha val="40000"/>
                    </a:prstClr>
                  </a:outerShdw>
                </a:effectLst>
              </a:rPr>
              <a:t>26 hours </a:t>
            </a:r>
            <a:r>
              <a:rPr lang="en-US" sz="1600" b="1">
                <a:solidFill>
                  <a:schemeClr val="bg1"/>
                </a:solidFill>
                <a:effectLst>
                  <a:outerShdw blurRad="50800" dist="38100" dir="2700000" algn="tl" rotWithShape="0">
                    <a:prstClr val="black">
                      <a:alpha val="40000"/>
                    </a:prstClr>
                  </a:outerShdw>
                </a:effectLst>
              </a:rPr>
              <a:t>approaching 3 lenders.</a:t>
            </a:r>
          </a:p>
        </p:txBody>
      </p:sp>
      <p:sp>
        <p:nvSpPr>
          <p:cNvPr id="3" name="TextBox 2">
            <a:extLst>
              <a:ext uri="{FF2B5EF4-FFF2-40B4-BE49-F238E27FC236}">
                <a16:creationId xmlns:a16="http://schemas.microsoft.com/office/drawing/2014/main" id="{A0A20633-2D29-B2D1-35A9-88BE0C6FB25E}"/>
              </a:ext>
            </a:extLst>
          </p:cNvPr>
          <p:cNvSpPr txBox="1"/>
          <p:nvPr/>
        </p:nvSpPr>
        <p:spPr>
          <a:xfrm>
            <a:off x="9432872" y="5691285"/>
            <a:ext cx="1023422" cy="276999"/>
          </a:xfrm>
          <a:prstGeom prst="rect">
            <a:avLst/>
          </a:prstGeom>
          <a:noFill/>
        </p:spPr>
        <p:txBody>
          <a:bodyPr wrap="none" rtlCol="0">
            <a:spAutoFit/>
          </a:bodyPr>
          <a:lstStyle/>
          <a:p>
            <a:r>
              <a:rPr lang="en-US" sz="1200">
                <a:solidFill>
                  <a:schemeClr val="accent3"/>
                </a:solidFill>
              </a:rPr>
              <a:t>Powered by</a:t>
            </a:r>
          </a:p>
        </p:txBody>
      </p:sp>
    </p:spTree>
    <p:extLst>
      <p:ext uri="{BB962C8B-B14F-4D97-AF65-F5344CB8AC3E}">
        <p14:creationId xmlns:p14="http://schemas.microsoft.com/office/powerpoint/2010/main" val="16655970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742BEB-5C4A-5B37-EFA3-9C24EBEF3B90}"/>
              </a:ext>
            </a:extLst>
          </p:cNvPr>
          <p:cNvSpPr>
            <a:spLocks noGrp="1"/>
          </p:cNvSpPr>
          <p:nvPr>
            <p:ph type="sldNum" sz="quarter" idx="4"/>
          </p:nvPr>
        </p:nvSpPr>
        <p:spPr/>
        <p:txBody>
          <a:bodyPr/>
          <a:lstStyle/>
          <a:p>
            <a:fld id="{9351F8F8-671E-4936-9348-438055DD13B4}" type="slidenum">
              <a:rPr lang="en-IN" smtClean="0"/>
              <a:pPr/>
              <a:t>25</a:t>
            </a:fld>
            <a:endParaRPr lang="en-IN"/>
          </a:p>
        </p:txBody>
      </p:sp>
      <p:sp>
        <p:nvSpPr>
          <p:cNvPr id="3" name="Text Placeholder 2">
            <a:extLst>
              <a:ext uri="{FF2B5EF4-FFF2-40B4-BE49-F238E27FC236}">
                <a16:creationId xmlns:a16="http://schemas.microsoft.com/office/drawing/2014/main" id="{D8837F47-630F-DB09-1D58-31A594442774}"/>
              </a:ext>
            </a:extLst>
          </p:cNvPr>
          <p:cNvSpPr>
            <a:spLocks noGrp="1"/>
          </p:cNvSpPr>
          <p:nvPr>
            <p:ph type="body" sz="quarter" idx="12"/>
          </p:nvPr>
        </p:nvSpPr>
        <p:spPr>
          <a:xfrm>
            <a:off x="3308729" y="4096048"/>
            <a:ext cx="7321171" cy="544778"/>
          </a:xfrm>
        </p:spPr>
        <p:txBody>
          <a:bodyPr/>
          <a:lstStyle/>
          <a:p>
            <a:r>
              <a:rPr lang="en-US"/>
              <a:t>Now that you see how we can </a:t>
            </a:r>
            <a:r>
              <a:rPr lang="en-US" b="1">
                <a:solidFill>
                  <a:schemeClr val="accent2"/>
                </a:solidFill>
              </a:rPr>
              <a:t>“Asure”</a:t>
            </a:r>
            <a:r>
              <a:rPr lang="en-US">
                <a:solidFill>
                  <a:schemeClr val="accent2"/>
                </a:solidFill>
              </a:rPr>
              <a:t> </a:t>
            </a:r>
            <a:r>
              <a:rPr lang="en-US"/>
              <a:t>your growth, what’s next?</a:t>
            </a:r>
          </a:p>
        </p:txBody>
      </p:sp>
      <p:sp>
        <p:nvSpPr>
          <p:cNvPr id="4" name="Title 3">
            <a:extLst>
              <a:ext uri="{FF2B5EF4-FFF2-40B4-BE49-F238E27FC236}">
                <a16:creationId xmlns:a16="http://schemas.microsoft.com/office/drawing/2014/main" id="{DD025E2F-B339-A0B4-84F1-47240A17B880}"/>
              </a:ext>
            </a:extLst>
          </p:cNvPr>
          <p:cNvSpPr>
            <a:spLocks noGrp="1"/>
          </p:cNvSpPr>
          <p:nvPr>
            <p:ph type="title"/>
          </p:nvPr>
        </p:nvSpPr>
        <p:spPr/>
        <p:txBody>
          <a:bodyPr/>
          <a:lstStyle/>
          <a:p>
            <a:r>
              <a:rPr lang="en-US"/>
              <a:t>Next Steps</a:t>
            </a:r>
          </a:p>
        </p:txBody>
      </p:sp>
    </p:spTree>
    <p:extLst>
      <p:ext uri="{BB962C8B-B14F-4D97-AF65-F5344CB8AC3E}">
        <p14:creationId xmlns:p14="http://schemas.microsoft.com/office/powerpoint/2010/main" val="14052525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DA146812-4EA0-9448-1801-D79A066C2A52}"/>
              </a:ext>
            </a:extLst>
          </p:cNvPr>
          <p:cNvSpPr>
            <a:spLocks noGrp="1"/>
          </p:cNvSpPr>
          <p:nvPr>
            <p:ph type="pic" sz="quarter" idx="11"/>
          </p:nvPr>
        </p:nvSpPr>
        <p:spPr>
          <a:solidFill>
            <a:schemeClr val="accent1"/>
          </a:solidFill>
        </p:spPr>
        <p:txBody>
          <a:bodyPr/>
          <a:lstStyle/>
          <a:p>
            <a:endParaRPr lang="en-US"/>
          </a:p>
        </p:txBody>
      </p:sp>
      <p:sp>
        <p:nvSpPr>
          <p:cNvPr id="19" name="Content Placeholder 18">
            <a:extLst>
              <a:ext uri="{FF2B5EF4-FFF2-40B4-BE49-F238E27FC236}">
                <a16:creationId xmlns:a16="http://schemas.microsoft.com/office/drawing/2014/main" id="{FCBD19DD-33FF-F93E-901E-144D5C2F5C37}"/>
              </a:ext>
            </a:extLst>
          </p:cNvPr>
          <p:cNvSpPr>
            <a:spLocks noGrp="1"/>
          </p:cNvSpPr>
          <p:nvPr>
            <p:ph idx="1"/>
          </p:nvPr>
        </p:nvSpPr>
        <p:spPr>
          <a:xfrm>
            <a:off x="5009413" y="2597058"/>
            <a:ext cx="5607746" cy="1607389"/>
          </a:xfrm>
        </p:spPr>
        <p:txBody>
          <a:bodyPr/>
          <a:lstStyle/>
          <a:p>
            <a:r>
              <a:rPr lang="en-US" dirty="0"/>
              <a:t>Review business goals and current results</a:t>
            </a:r>
          </a:p>
          <a:p>
            <a:r>
              <a:rPr lang="en-US" dirty="0"/>
              <a:t>Discuss areas concern or opportunity</a:t>
            </a:r>
          </a:p>
          <a:p>
            <a:r>
              <a:rPr lang="en-US" dirty="0"/>
              <a:t>Benchmark performance against America’s fastest goring business in eight key areas:</a:t>
            </a:r>
          </a:p>
        </p:txBody>
      </p:sp>
      <p:sp>
        <p:nvSpPr>
          <p:cNvPr id="2" name="Slide Number Placeholder 1">
            <a:extLst>
              <a:ext uri="{FF2B5EF4-FFF2-40B4-BE49-F238E27FC236}">
                <a16:creationId xmlns:a16="http://schemas.microsoft.com/office/drawing/2014/main" id="{EFADA99E-3DFE-D0FA-4681-94E615A0D77C}"/>
              </a:ext>
            </a:extLst>
          </p:cNvPr>
          <p:cNvSpPr>
            <a:spLocks noGrp="1"/>
          </p:cNvSpPr>
          <p:nvPr>
            <p:ph type="sldNum" sz="quarter" idx="4"/>
          </p:nvPr>
        </p:nvSpPr>
        <p:spPr/>
        <p:txBody>
          <a:bodyPr/>
          <a:lstStyle/>
          <a:p>
            <a:fld id="{9351F8F8-671E-4936-9348-438055DD13B4}" type="slidenum">
              <a:rPr lang="en-IN" smtClean="0"/>
              <a:pPr/>
              <a:t>26</a:t>
            </a:fld>
            <a:endParaRPr lang="en-IN"/>
          </a:p>
        </p:txBody>
      </p:sp>
      <p:sp>
        <p:nvSpPr>
          <p:cNvPr id="16" name="Title 15">
            <a:extLst>
              <a:ext uri="{FF2B5EF4-FFF2-40B4-BE49-F238E27FC236}">
                <a16:creationId xmlns:a16="http://schemas.microsoft.com/office/drawing/2014/main" id="{B5A6883E-6A19-8AC3-22FB-96D7C2D6A816}"/>
              </a:ext>
            </a:extLst>
          </p:cNvPr>
          <p:cNvSpPr>
            <a:spLocks noGrp="1"/>
          </p:cNvSpPr>
          <p:nvPr>
            <p:ph type="title"/>
          </p:nvPr>
        </p:nvSpPr>
        <p:spPr>
          <a:xfrm>
            <a:off x="3030071" y="1358480"/>
            <a:ext cx="7992428" cy="776531"/>
          </a:xfrm>
        </p:spPr>
        <p:txBody>
          <a:bodyPr/>
          <a:lstStyle/>
          <a:p>
            <a:r>
              <a:rPr lang="en-US" sz="4400" dirty="0"/>
              <a:t>Schedule GROW Meeting </a:t>
            </a:r>
            <a:br>
              <a:rPr lang="en-US" dirty="0"/>
            </a:br>
            <a:r>
              <a:rPr lang="en-US" sz="2600" b="0" dirty="0"/>
              <a:t>(</a:t>
            </a:r>
            <a:r>
              <a:rPr lang="en-US" sz="2600" dirty="0"/>
              <a:t>G</a:t>
            </a:r>
            <a:r>
              <a:rPr lang="en-US" sz="2600" b="0" dirty="0"/>
              <a:t>oals, </a:t>
            </a:r>
            <a:r>
              <a:rPr lang="en-US" sz="2600" dirty="0"/>
              <a:t>R</a:t>
            </a:r>
            <a:r>
              <a:rPr lang="en-US" sz="2600" b="0" dirty="0"/>
              <a:t>esults, and </a:t>
            </a:r>
            <a:r>
              <a:rPr lang="en-US" sz="2600" dirty="0"/>
              <a:t>O</a:t>
            </a:r>
            <a:r>
              <a:rPr lang="en-US" sz="2600" b="0" dirty="0"/>
              <a:t>pportunities </a:t>
            </a:r>
            <a:r>
              <a:rPr lang="en-US" sz="2600" dirty="0"/>
              <a:t>W</a:t>
            </a:r>
            <a:r>
              <a:rPr lang="en-US" sz="2600" b="0" dirty="0"/>
              <a:t>orkshop)</a:t>
            </a:r>
            <a:endParaRPr lang="en-US" sz="2600" dirty="0"/>
          </a:p>
        </p:txBody>
      </p:sp>
      <p:pic>
        <p:nvPicPr>
          <p:cNvPr id="11" name="Picture 10">
            <a:extLst>
              <a:ext uri="{FF2B5EF4-FFF2-40B4-BE49-F238E27FC236}">
                <a16:creationId xmlns:a16="http://schemas.microsoft.com/office/drawing/2014/main" id="{AA04EE11-2D29-DC90-602F-21BA21CCE1C9}"/>
              </a:ext>
            </a:extLst>
          </p:cNvPr>
          <p:cNvPicPr>
            <a:picLocks noChangeAspect="1"/>
          </p:cNvPicPr>
          <p:nvPr/>
        </p:nvPicPr>
        <p:blipFill>
          <a:blip r:embed="rId2"/>
          <a:stretch>
            <a:fillRect/>
          </a:stretch>
        </p:blipFill>
        <p:spPr>
          <a:xfrm>
            <a:off x="829670" y="2554965"/>
            <a:ext cx="3637433" cy="2576515"/>
          </a:xfrm>
          <a:prstGeom prst="rect">
            <a:avLst/>
          </a:prstGeom>
        </p:spPr>
      </p:pic>
      <p:sp>
        <p:nvSpPr>
          <p:cNvPr id="21" name="TextBox 20">
            <a:extLst>
              <a:ext uri="{FF2B5EF4-FFF2-40B4-BE49-F238E27FC236}">
                <a16:creationId xmlns:a16="http://schemas.microsoft.com/office/drawing/2014/main" id="{5225A3AA-AE09-F383-D58A-31A4C5BB8B1D}"/>
              </a:ext>
            </a:extLst>
          </p:cNvPr>
          <p:cNvSpPr txBox="1"/>
          <p:nvPr/>
        </p:nvSpPr>
        <p:spPr>
          <a:xfrm>
            <a:off x="5362060" y="4067770"/>
            <a:ext cx="5324765" cy="1310440"/>
          </a:xfrm>
          <a:prstGeom prst="rect">
            <a:avLst/>
          </a:prstGeom>
          <a:noFill/>
        </p:spPr>
        <p:txBody>
          <a:bodyPr wrap="none" lIns="0" rIns="0" numCol="2" rtlCol="0" anchor="t">
            <a:noAutofit/>
          </a:bodyPr>
          <a:lstStyle/>
          <a:p>
            <a:pPr marL="342900" indent="-342900">
              <a:spcAft>
                <a:spcPts val="300"/>
              </a:spcAft>
              <a:buClr>
                <a:schemeClr val="accent1"/>
              </a:buClr>
              <a:buFont typeface="+mj-lt"/>
              <a:buAutoNum type="arabicPeriod"/>
            </a:pPr>
            <a:r>
              <a:rPr lang="en-US" sz="1600" dirty="0">
                <a:ln/>
                <a:solidFill>
                  <a:schemeClr val="bg1"/>
                </a:solidFill>
                <a:latin typeface="Avenir Next LT Pro" panose="020B0504020202020204" pitchFamily="34" charset="77"/>
                <a:rtl val="0"/>
              </a:rPr>
              <a:t>Recruiting &amp; Hiring</a:t>
            </a:r>
          </a:p>
          <a:p>
            <a:pPr marL="342900" indent="-342900">
              <a:spcAft>
                <a:spcPts val="300"/>
              </a:spcAft>
              <a:buClr>
                <a:schemeClr val="accent1"/>
              </a:buClr>
              <a:buFont typeface="+mj-lt"/>
              <a:buAutoNum type="arabicPeriod"/>
            </a:pPr>
            <a:r>
              <a:rPr lang="en-US" sz="1600" dirty="0">
                <a:ln/>
                <a:solidFill>
                  <a:schemeClr val="bg1"/>
                </a:solidFill>
                <a:latin typeface="Avenir Next LT Pro" panose="020B0504020202020204" pitchFamily="34" charset="77"/>
                <a:rtl val="0"/>
              </a:rPr>
              <a:t>Benefits</a:t>
            </a:r>
          </a:p>
          <a:p>
            <a:pPr marL="342900" indent="-342900">
              <a:spcAft>
                <a:spcPts val="300"/>
              </a:spcAft>
              <a:buClr>
                <a:schemeClr val="accent1"/>
              </a:buClr>
              <a:buFont typeface="+mj-lt"/>
              <a:buAutoNum type="arabicPeriod"/>
            </a:pPr>
            <a:r>
              <a:rPr lang="en-US" sz="1600" dirty="0">
                <a:ln/>
                <a:solidFill>
                  <a:schemeClr val="bg1"/>
                </a:solidFill>
                <a:latin typeface="Avenir Next LT Pro" panose="020B0504020202020204" pitchFamily="34" charset="77"/>
                <a:rtl val="0"/>
              </a:rPr>
              <a:t>Onboarding</a:t>
            </a:r>
          </a:p>
          <a:p>
            <a:pPr marL="342900" indent="-342900">
              <a:spcAft>
                <a:spcPts val="300"/>
              </a:spcAft>
              <a:buClr>
                <a:schemeClr val="accent1"/>
              </a:buClr>
              <a:buFont typeface="+mj-lt"/>
              <a:buAutoNum type="arabicPeriod"/>
            </a:pPr>
            <a:r>
              <a:rPr lang="en-US" sz="1600" dirty="0">
                <a:ln/>
                <a:solidFill>
                  <a:schemeClr val="bg1"/>
                </a:solidFill>
                <a:latin typeface="Avenir Next LT Pro" panose="020B0504020202020204" pitchFamily="34" charset="77"/>
                <a:rtl val="0"/>
              </a:rPr>
              <a:t>Development</a:t>
            </a:r>
          </a:p>
          <a:p>
            <a:pPr marL="342900" indent="-342900">
              <a:spcAft>
                <a:spcPts val="300"/>
              </a:spcAft>
              <a:buClr>
                <a:schemeClr val="accent1"/>
              </a:buClr>
              <a:buFont typeface="+mj-lt"/>
              <a:buAutoNum type="arabicPeriod"/>
            </a:pPr>
            <a:r>
              <a:rPr lang="en-US" sz="1600" dirty="0">
                <a:ln/>
                <a:solidFill>
                  <a:schemeClr val="bg1"/>
                </a:solidFill>
                <a:latin typeface="Avenir Next LT Pro" panose="020B0504020202020204" pitchFamily="34" charset="77"/>
                <a:rtl val="0"/>
              </a:rPr>
              <a:t>Compliance</a:t>
            </a:r>
          </a:p>
          <a:p>
            <a:pPr marL="342900" indent="-342900">
              <a:spcAft>
                <a:spcPts val="300"/>
              </a:spcAft>
              <a:buClr>
                <a:schemeClr val="accent1"/>
              </a:buClr>
              <a:buFont typeface="+mj-lt"/>
              <a:buAutoNum type="arabicPeriod"/>
            </a:pPr>
            <a:r>
              <a:rPr lang="en-US" sz="1600" dirty="0">
                <a:ln/>
                <a:solidFill>
                  <a:schemeClr val="bg1"/>
                </a:solidFill>
                <a:latin typeface="Avenir Next LT Pro" panose="020B0504020202020204" pitchFamily="34" charset="77"/>
                <a:rtl val="0"/>
              </a:rPr>
              <a:t>Retention</a:t>
            </a:r>
          </a:p>
          <a:p>
            <a:pPr marL="342900" indent="-342900">
              <a:spcAft>
                <a:spcPts val="300"/>
              </a:spcAft>
              <a:buClr>
                <a:schemeClr val="accent1"/>
              </a:buClr>
              <a:buFont typeface="+mj-lt"/>
              <a:buAutoNum type="arabicPeriod"/>
            </a:pPr>
            <a:r>
              <a:rPr lang="en-US" sz="1600" dirty="0">
                <a:ln/>
                <a:solidFill>
                  <a:schemeClr val="bg1"/>
                </a:solidFill>
                <a:latin typeface="Avenir Next LT Pro" panose="020B0504020202020204" pitchFamily="34" charset="77"/>
                <a:rtl val="0"/>
              </a:rPr>
              <a:t>Performance</a:t>
            </a:r>
          </a:p>
          <a:p>
            <a:pPr marL="342900" indent="-342900">
              <a:spcAft>
                <a:spcPts val="300"/>
              </a:spcAft>
              <a:buClr>
                <a:schemeClr val="accent1"/>
              </a:buClr>
              <a:buFont typeface="+mj-lt"/>
              <a:buAutoNum type="arabicPeriod"/>
            </a:pPr>
            <a:r>
              <a:rPr lang="en-US" sz="1600" dirty="0">
                <a:ln/>
                <a:solidFill>
                  <a:schemeClr val="bg1"/>
                </a:solidFill>
                <a:latin typeface="Avenir Next LT Pro" panose="020B0504020202020204" pitchFamily="34" charset="77"/>
                <a:rtl val="0"/>
              </a:rPr>
              <a:t>Post-Employment</a:t>
            </a:r>
            <a:endParaRPr lang="en-US" sz="1100" dirty="0">
              <a:ln/>
              <a:solidFill>
                <a:schemeClr val="bg1"/>
              </a:solidFill>
              <a:latin typeface="Avenir Next LT Pro" panose="020B0504020202020204" pitchFamily="34" charset="77"/>
              <a:rtl val="0"/>
            </a:endParaRPr>
          </a:p>
        </p:txBody>
      </p:sp>
    </p:spTree>
    <p:extLst>
      <p:ext uri="{BB962C8B-B14F-4D97-AF65-F5344CB8AC3E}">
        <p14:creationId xmlns:p14="http://schemas.microsoft.com/office/powerpoint/2010/main" val="28072857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018407-2930-0896-BBD9-57A318B7A074}"/>
              </a:ext>
            </a:extLst>
          </p:cNvPr>
          <p:cNvSpPr>
            <a:spLocks noGrp="1"/>
          </p:cNvSpPr>
          <p:nvPr>
            <p:ph type="sldNum" sz="quarter" idx="4294967295"/>
          </p:nvPr>
        </p:nvSpPr>
        <p:spPr>
          <a:xfrm>
            <a:off x="9448800" y="6356350"/>
            <a:ext cx="2743200" cy="365125"/>
          </a:xfrm>
        </p:spPr>
        <p:txBody>
          <a:bodyPr/>
          <a:lstStyle/>
          <a:p>
            <a:fld id="{9351F8F8-671E-4936-9348-438055DD13B4}" type="slidenum">
              <a:rPr lang="en-IN" smtClean="0"/>
              <a:pPr/>
              <a:t>27</a:t>
            </a:fld>
            <a:endParaRPr lang="en-IN"/>
          </a:p>
        </p:txBody>
      </p:sp>
    </p:spTree>
    <p:extLst>
      <p:ext uri="{BB962C8B-B14F-4D97-AF65-F5344CB8AC3E}">
        <p14:creationId xmlns:p14="http://schemas.microsoft.com/office/powerpoint/2010/main" val="11989838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5B03218-5429-0F25-7538-A62C9845B994}"/>
              </a:ext>
            </a:extLst>
          </p:cNvPr>
          <p:cNvSpPr/>
          <p:nvPr/>
        </p:nvSpPr>
        <p:spPr>
          <a:xfrm>
            <a:off x="0" y="5209681"/>
            <a:ext cx="12192000" cy="1655916"/>
          </a:xfrm>
          <a:prstGeom prst="rect">
            <a:avLst/>
          </a:prstGeom>
          <a:gradFill flip="none" rotWithShape="1">
            <a:gsLst>
              <a:gs pos="0">
                <a:schemeClr val="accent3">
                  <a:lumMod val="67000"/>
                </a:schemeClr>
              </a:gs>
              <a:gs pos="48000">
                <a:schemeClr val="accent3">
                  <a:lumMod val="97000"/>
                  <a:lumOff val="3000"/>
                </a:schemeClr>
              </a:gs>
              <a:gs pos="100000">
                <a:schemeClr val="accent3"/>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F640CDA8-5027-9A48-0815-DE693AE3E88D}"/>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BD37343-1B65-44AD-9FFE-FC76184295E2}"/>
              </a:ext>
            </a:extLst>
          </p:cNvPr>
          <p:cNvSpPr>
            <a:spLocks noGrp="1"/>
          </p:cNvSpPr>
          <p:nvPr>
            <p:ph type="sldNum" idx="12"/>
          </p:nvPr>
        </p:nvSpPr>
        <p:spPr>
          <a:xfrm>
            <a:off x="11491897" y="6336528"/>
            <a:ext cx="540339" cy="425832"/>
          </a:xfrm>
        </p:spPr>
        <p:txBody>
          <a:bodyPr/>
          <a:lstStyle/>
          <a:p>
            <a:fld id="{3B829181-4CF5-4287-91ED-483B21DEC50C}" type="slidenum">
              <a:rPr lang="en-US" smtClean="0">
                <a:solidFill>
                  <a:schemeClr val="bg1"/>
                </a:solidFill>
              </a:rPr>
              <a:pPr/>
              <a:t>3</a:t>
            </a:fld>
            <a:endParaRPr lang="en-US">
              <a:solidFill>
                <a:schemeClr val="bg1"/>
              </a:solidFill>
            </a:endParaRPr>
          </a:p>
        </p:txBody>
      </p:sp>
      <p:sp>
        <p:nvSpPr>
          <p:cNvPr id="2" name="Title 1">
            <a:extLst>
              <a:ext uri="{FF2B5EF4-FFF2-40B4-BE49-F238E27FC236}">
                <a16:creationId xmlns:a16="http://schemas.microsoft.com/office/drawing/2014/main" id="{0A820B8D-184E-458B-AE25-649D2E409754}"/>
              </a:ext>
            </a:extLst>
          </p:cNvPr>
          <p:cNvSpPr>
            <a:spLocks noGrp="1"/>
          </p:cNvSpPr>
          <p:nvPr>
            <p:ph type="title"/>
          </p:nvPr>
        </p:nvSpPr>
        <p:spPr>
          <a:xfrm>
            <a:off x="523606" y="474571"/>
            <a:ext cx="8101568" cy="763600"/>
          </a:xfrm>
        </p:spPr>
        <p:txBody>
          <a:bodyPr/>
          <a:lstStyle/>
          <a:p>
            <a:r>
              <a:rPr lang="en-US" b="1" dirty="0">
                <a:latin typeface="+mj-lt"/>
              </a:rPr>
              <a:t>Growth is </a:t>
            </a:r>
            <a:r>
              <a:rPr lang="en-US" b="1" dirty="0">
                <a:solidFill>
                  <a:schemeClr val="accent1"/>
                </a:solidFill>
                <a:latin typeface="+mj-lt"/>
              </a:rPr>
              <a:t>A</a:t>
            </a:r>
            <a:r>
              <a:rPr lang="en-US" b="1" dirty="0">
                <a:latin typeface="+mj-lt"/>
              </a:rPr>
              <a:t>sure Thing</a:t>
            </a:r>
            <a:br>
              <a:rPr lang="en-US" b="1" dirty="0">
                <a:latin typeface="+mj-lt"/>
              </a:rPr>
            </a:br>
            <a:r>
              <a:rPr lang="en-US" sz="1600" b="0" dirty="0">
                <a:latin typeface="+mn-lt"/>
              </a:rPr>
              <a:t>Growth means more employees, more locations, more tax jurisdictions, and more HR laws. Asure can help small businesses grow because we fit that mold ourselves</a:t>
            </a:r>
            <a:endParaRPr lang="en-US" sz="3200" b="0" dirty="0">
              <a:latin typeface="+mn-lt"/>
            </a:endParaRPr>
          </a:p>
        </p:txBody>
      </p:sp>
      <p:sp>
        <p:nvSpPr>
          <p:cNvPr id="64" name="Content Placeholder 9">
            <a:extLst>
              <a:ext uri="{FF2B5EF4-FFF2-40B4-BE49-F238E27FC236}">
                <a16:creationId xmlns:a16="http://schemas.microsoft.com/office/drawing/2014/main" id="{10B8C279-BF10-4D75-95F9-481F5B338466}"/>
              </a:ext>
            </a:extLst>
          </p:cNvPr>
          <p:cNvSpPr txBox="1">
            <a:spLocks/>
          </p:cNvSpPr>
          <p:nvPr/>
        </p:nvSpPr>
        <p:spPr>
          <a:xfrm>
            <a:off x="368300" y="5513848"/>
            <a:ext cx="2573467" cy="424732"/>
          </a:xfrm>
          <a:prstGeom prst="rect">
            <a:avLst/>
          </a:prstGeom>
        </p:spPr>
        <p:txBody>
          <a:bodyPr vert="horz" lIns="0" tIns="0" rIns="0" bIns="0" rtlCol="0" anchor="ctr">
            <a:noAutofit/>
          </a:bodyPr>
          <a:lstStyle>
            <a:lvl1pPr marL="0" indent="0" algn="l" defTabSz="914400" rtl="0" eaLnBrk="1" latinLnBrk="0" hangingPunct="1">
              <a:lnSpc>
                <a:spcPct val="110000"/>
              </a:lnSpc>
              <a:spcBef>
                <a:spcPts val="900"/>
              </a:spcBef>
              <a:buFont typeface="Arial" panose="020B0604020202020204" pitchFamily="34" charset="0"/>
              <a:buNone/>
              <a:defRPr sz="1600" kern="1200">
                <a:solidFill>
                  <a:schemeClr val="tx1"/>
                </a:solidFill>
                <a:latin typeface="Avenir Next LT Pro" panose="020B0504020202020204" pitchFamily="34" charset="0"/>
                <a:ea typeface="+mn-ea"/>
                <a:cs typeface="+mn-cs"/>
              </a:defRPr>
            </a:lvl1pPr>
            <a:lvl2pPr marL="341313" indent="-169863" algn="l" defTabSz="914400" rtl="0" eaLnBrk="1" latinLnBrk="0" hangingPunct="1">
              <a:lnSpc>
                <a:spcPct val="110000"/>
              </a:lnSpc>
              <a:spcBef>
                <a:spcPts val="300"/>
              </a:spcBef>
              <a:buFont typeface="Avenir Next LT Pro" panose="020B0504020202020204" pitchFamily="34" charset="0"/>
              <a:buChar char="–"/>
              <a:defRPr sz="1200" kern="1200">
                <a:solidFill>
                  <a:schemeClr val="tx1"/>
                </a:solidFill>
                <a:latin typeface="Avenir Next LT Pro" panose="020B0504020202020204" pitchFamily="34" charset="0"/>
                <a:ea typeface="+mn-ea"/>
                <a:cs typeface="+mn-cs"/>
              </a:defRPr>
            </a:lvl2pPr>
            <a:lvl3pPr marL="512763" indent="-171450" algn="l" defTabSz="914400" rtl="0" eaLnBrk="1" latinLnBrk="0" hangingPunct="1">
              <a:lnSpc>
                <a:spcPct val="110000"/>
              </a:lnSpc>
              <a:spcBef>
                <a:spcPts val="300"/>
              </a:spcBef>
              <a:buFont typeface="Arial" panose="020B0604020202020204" pitchFamily="34" charset="0"/>
              <a:buChar char="•"/>
              <a:defRPr sz="1200" kern="1200">
                <a:solidFill>
                  <a:schemeClr val="tx1"/>
                </a:solidFill>
                <a:latin typeface="Avenir Next LT Pro" panose="020B0504020202020204" pitchFamily="34" charset="0"/>
                <a:ea typeface="+mn-ea"/>
                <a:cs typeface="+mn-cs"/>
              </a:defRPr>
            </a:lvl3pPr>
            <a:lvl4pPr marL="688975" indent="-176213" algn="l" defTabSz="914400" rtl="0" eaLnBrk="1" latinLnBrk="0" hangingPunct="1">
              <a:lnSpc>
                <a:spcPct val="110000"/>
              </a:lnSpc>
              <a:spcBef>
                <a:spcPts val="300"/>
              </a:spcBef>
              <a:buFont typeface="Arial" panose="020B0604020202020204" pitchFamily="34" charset="0"/>
              <a:buChar char="•"/>
              <a:defRPr sz="1200" kern="1200">
                <a:solidFill>
                  <a:schemeClr val="tx1"/>
                </a:solidFill>
                <a:latin typeface="Avenir Next LT Pro" panose="020B0504020202020204" pitchFamily="34" charset="0"/>
                <a:ea typeface="+mn-ea"/>
                <a:cs typeface="+mn-cs"/>
              </a:defRPr>
            </a:lvl4pPr>
            <a:lvl5pPr marL="858838" indent="-169863" algn="l" defTabSz="914400" rtl="0" eaLnBrk="1" latinLnBrk="0" hangingPunct="1">
              <a:lnSpc>
                <a:spcPct val="110000"/>
              </a:lnSpc>
              <a:spcBef>
                <a:spcPts val="300"/>
              </a:spcBef>
              <a:buFont typeface="Arial" panose="020B0604020202020204" pitchFamily="34" charset="0"/>
              <a:buChar char="•"/>
              <a:defRPr sz="12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584" algn="ctr"/>
            <a:r>
              <a:rPr lang="en-US" sz="2000" b="1">
                <a:solidFill>
                  <a:schemeClr val="bg1"/>
                </a:solidFill>
              </a:rPr>
              <a:t>All </a:t>
            </a:r>
            <a:r>
              <a:rPr lang="en-US" sz="2000" b="1">
                <a:solidFill>
                  <a:schemeClr val="accent2"/>
                </a:solidFill>
              </a:rPr>
              <a:t>50</a:t>
            </a:r>
            <a:r>
              <a:rPr lang="en-US" sz="2000" b="1">
                <a:solidFill>
                  <a:schemeClr val="bg1"/>
                </a:solidFill>
              </a:rPr>
              <a:t> States</a:t>
            </a:r>
          </a:p>
        </p:txBody>
      </p:sp>
      <p:sp>
        <p:nvSpPr>
          <p:cNvPr id="65" name="Text Placeholder 15">
            <a:extLst>
              <a:ext uri="{FF2B5EF4-FFF2-40B4-BE49-F238E27FC236}">
                <a16:creationId xmlns:a16="http://schemas.microsoft.com/office/drawing/2014/main" id="{7029209D-B5FF-4AA2-8D56-505C200959A9}"/>
              </a:ext>
            </a:extLst>
          </p:cNvPr>
          <p:cNvSpPr txBox="1">
            <a:spLocks/>
          </p:cNvSpPr>
          <p:nvPr/>
        </p:nvSpPr>
        <p:spPr>
          <a:xfrm>
            <a:off x="3182330" y="5954327"/>
            <a:ext cx="2270517" cy="548955"/>
          </a:xfrm>
          <a:prstGeom prst="rect">
            <a:avLst/>
          </a:prstGeom>
        </p:spPr>
        <p:txBody>
          <a:bodyPr>
            <a:normAutofit/>
          </a:bodyPr>
          <a:lstStyle>
            <a:lvl1pPr marL="171450" indent="-171450" algn="l" defTabSz="914400" rtl="0" eaLnBrk="1" latinLnBrk="0" hangingPunct="1">
              <a:lnSpc>
                <a:spcPct val="110000"/>
              </a:lnSpc>
              <a:spcBef>
                <a:spcPts val="900"/>
              </a:spcBef>
              <a:buFont typeface="Arial" panose="020B0604020202020204" pitchFamily="34" charset="0"/>
              <a:buChar char="•"/>
              <a:defRPr sz="1200" kern="1200">
                <a:solidFill>
                  <a:schemeClr val="tx1"/>
                </a:solidFill>
                <a:latin typeface="Avenir Next LT Pro" panose="020B0504020202020204" pitchFamily="34" charset="0"/>
                <a:ea typeface="+mn-ea"/>
                <a:cs typeface="+mn-cs"/>
              </a:defRPr>
            </a:lvl1pPr>
            <a:lvl2pPr marL="341313" indent="-169863" algn="l" defTabSz="914400" rtl="0" eaLnBrk="1" latinLnBrk="0" hangingPunct="1">
              <a:lnSpc>
                <a:spcPct val="110000"/>
              </a:lnSpc>
              <a:spcBef>
                <a:spcPts val="300"/>
              </a:spcBef>
              <a:buFont typeface="Avenir Next LT Pro" panose="020B0504020202020204" pitchFamily="34" charset="0"/>
              <a:buChar char="–"/>
              <a:defRPr sz="1200" kern="1200">
                <a:solidFill>
                  <a:schemeClr val="tx1"/>
                </a:solidFill>
                <a:latin typeface="Avenir Next LT Pro" panose="020B0504020202020204" pitchFamily="34" charset="0"/>
                <a:ea typeface="+mn-ea"/>
                <a:cs typeface="+mn-cs"/>
              </a:defRPr>
            </a:lvl2pPr>
            <a:lvl3pPr marL="512763" indent="-171450" algn="l" defTabSz="914400" rtl="0" eaLnBrk="1" latinLnBrk="0" hangingPunct="1">
              <a:lnSpc>
                <a:spcPct val="110000"/>
              </a:lnSpc>
              <a:spcBef>
                <a:spcPts val="300"/>
              </a:spcBef>
              <a:buFont typeface="Arial" panose="020B0604020202020204" pitchFamily="34" charset="0"/>
              <a:buChar char="•"/>
              <a:defRPr sz="1200" kern="1200">
                <a:solidFill>
                  <a:schemeClr val="tx1"/>
                </a:solidFill>
                <a:latin typeface="Avenir Next LT Pro" panose="020B0504020202020204" pitchFamily="34" charset="0"/>
                <a:ea typeface="+mn-ea"/>
                <a:cs typeface="+mn-cs"/>
              </a:defRPr>
            </a:lvl3pPr>
            <a:lvl4pPr marL="688975" indent="-176213" algn="l" defTabSz="914400" rtl="0" eaLnBrk="1" latinLnBrk="0" hangingPunct="1">
              <a:lnSpc>
                <a:spcPct val="110000"/>
              </a:lnSpc>
              <a:spcBef>
                <a:spcPts val="300"/>
              </a:spcBef>
              <a:buFont typeface="Arial" panose="020B0604020202020204" pitchFamily="34" charset="0"/>
              <a:buChar char="•"/>
              <a:defRPr sz="1200" kern="1200">
                <a:solidFill>
                  <a:schemeClr val="tx1"/>
                </a:solidFill>
                <a:latin typeface="Avenir Next LT Pro" panose="020B0504020202020204" pitchFamily="34" charset="0"/>
                <a:ea typeface="+mn-ea"/>
                <a:cs typeface="+mn-cs"/>
              </a:defRPr>
            </a:lvl4pPr>
            <a:lvl5pPr marL="858838" indent="-169863" algn="l" defTabSz="914400" rtl="0" eaLnBrk="1" latinLnBrk="0" hangingPunct="1">
              <a:lnSpc>
                <a:spcPct val="110000"/>
              </a:lnSpc>
              <a:spcBef>
                <a:spcPts val="300"/>
              </a:spcBef>
              <a:buFont typeface="Arial" panose="020B0604020202020204" pitchFamily="34" charset="0"/>
              <a:buChar char="•"/>
              <a:defRPr sz="12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100" cap="all">
                <a:solidFill>
                  <a:schemeClr val="bg1"/>
                </a:solidFill>
              </a:rPr>
              <a:t>Clients LOVE US – </a:t>
            </a:r>
          </a:p>
          <a:p>
            <a:pPr marL="0" indent="0" algn="ctr">
              <a:spcBef>
                <a:spcPts val="0"/>
              </a:spcBef>
              <a:buNone/>
            </a:pPr>
            <a:r>
              <a:rPr lang="en-US" sz="1100" cap="all">
                <a:solidFill>
                  <a:schemeClr val="bg1"/>
                </a:solidFill>
              </a:rPr>
              <a:t>Average Retention 8-10 YRS</a:t>
            </a:r>
          </a:p>
        </p:txBody>
      </p:sp>
      <p:sp>
        <p:nvSpPr>
          <p:cNvPr id="66" name="Content Placeholder 13">
            <a:extLst>
              <a:ext uri="{FF2B5EF4-FFF2-40B4-BE49-F238E27FC236}">
                <a16:creationId xmlns:a16="http://schemas.microsoft.com/office/drawing/2014/main" id="{FC7C3E84-D71D-46A1-AD75-1C930C6FD49D}"/>
              </a:ext>
            </a:extLst>
          </p:cNvPr>
          <p:cNvSpPr txBox="1">
            <a:spLocks/>
          </p:cNvSpPr>
          <p:nvPr/>
        </p:nvSpPr>
        <p:spPr>
          <a:xfrm>
            <a:off x="3204386" y="5543334"/>
            <a:ext cx="2226404" cy="365760"/>
          </a:xfrm>
          <a:prstGeom prst="rect">
            <a:avLst/>
          </a:prstGeom>
        </p:spPr>
        <p:txBody>
          <a:bodyPr anchor="ctr"/>
          <a:lstStyle>
            <a:lvl1pPr marL="171450" indent="-171450" algn="l" defTabSz="914400" rtl="0" eaLnBrk="1" latinLnBrk="0" hangingPunct="1">
              <a:lnSpc>
                <a:spcPct val="110000"/>
              </a:lnSpc>
              <a:spcBef>
                <a:spcPts val="900"/>
              </a:spcBef>
              <a:buFont typeface="Arial" panose="020B0604020202020204" pitchFamily="34" charset="0"/>
              <a:buChar char="•"/>
              <a:defRPr sz="1200" kern="1200">
                <a:solidFill>
                  <a:schemeClr val="tx1"/>
                </a:solidFill>
                <a:latin typeface="Avenir Next LT Pro" panose="020B0504020202020204" pitchFamily="34" charset="0"/>
                <a:ea typeface="+mn-ea"/>
                <a:cs typeface="+mn-cs"/>
              </a:defRPr>
            </a:lvl1pPr>
            <a:lvl2pPr marL="341313" indent="-169863" algn="l" defTabSz="914400" rtl="0" eaLnBrk="1" latinLnBrk="0" hangingPunct="1">
              <a:lnSpc>
                <a:spcPct val="110000"/>
              </a:lnSpc>
              <a:spcBef>
                <a:spcPts val="300"/>
              </a:spcBef>
              <a:buFont typeface="Avenir Next LT Pro" panose="020B0504020202020204" pitchFamily="34" charset="0"/>
              <a:buChar char="–"/>
              <a:defRPr sz="1200" kern="1200">
                <a:solidFill>
                  <a:schemeClr val="tx1"/>
                </a:solidFill>
                <a:latin typeface="Avenir Next LT Pro" panose="020B0504020202020204" pitchFamily="34" charset="0"/>
                <a:ea typeface="+mn-ea"/>
                <a:cs typeface="+mn-cs"/>
              </a:defRPr>
            </a:lvl2pPr>
            <a:lvl3pPr marL="512763" indent="-171450" algn="l" defTabSz="914400" rtl="0" eaLnBrk="1" latinLnBrk="0" hangingPunct="1">
              <a:lnSpc>
                <a:spcPct val="110000"/>
              </a:lnSpc>
              <a:spcBef>
                <a:spcPts val="300"/>
              </a:spcBef>
              <a:buFont typeface="Arial" panose="020B0604020202020204" pitchFamily="34" charset="0"/>
              <a:buChar char="•"/>
              <a:defRPr sz="1200" kern="1200">
                <a:solidFill>
                  <a:schemeClr val="tx1"/>
                </a:solidFill>
                <a:latin typeface="Avenir Next LT Pro" panose="020B0504020202020204" pitchFamily="34" charset="0"/>
                <a:ea typeface="+mn-ea"/>
                <a:cs typeface="+mn-cs"/>
              </a:defRPr>
            </a:lvl3pPr>
            <a:lvl4pPr marL="688975" indent="-176213" algn="l" defTabSz="914400" rtl="0" eaLnBrk="1" latinLnBrk="0" hangingPunct="1">
              <a:lnSpc>
                <a:spcPct val="110000"/>
              </a:lnSpc>
              <a:spcBef>
                <a:spcPts val="300"/>
              </a:spcBef>
              <a:buFont typeface="Arial" panose="020B0604020202020204" pitchFamily="34" charset="0"/>
              <a:buChar char="•"/>
              <a:defRPr sz="1200" kern="1200">
                <a:solidFill>
                  <a:schemeClr val="tx1"/>
                </a:solidFill>
                <a:latin typeface="Avenir Next LT Pro" panose="020B0504020202020204" pitchFamily="34" charset="0"/>
                <a:ea typeface="+mn-ea"/>
                <a:cs typeface="+mn-cs"/>
              </a:defRPr>
            </a:lvl4pPr>
            <a:lvl5pPr marL="858838" indent="-169863" algn="l" defTabSz="914400" rtl="0" eaLnBrk="1" latinLnBrk="0" hangingPunct="1">
              <a:lnSpc>
                <a:spcPct val="110000"/>
              </a:lnSpc>
              <a:spcBef>
                <a:spcPts val="300"/>
              </a:spcBef>
              <a:buFont typeface="Arial" panose="020B0604020202020204" pitchFamily="34" charset="0"/>
              <a:buChar char="•"/>
              <a:defRPr sz="12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solidFill>
                  <a:schemeClr val="accent2"/>
                </a:solidFill>
              </a:rPr>
              <a:t>8-10</a:t>
            </a:r>
            <a:r>
              <a:rPr lang="en-US" sz="2000" b="1">
                <a:solidFill>
                  <a:schemeClr val="bg1"/>
                </a:solidFill>
              </a:rPr>
              <a:t> Years</a:t>
            </a:r>
          </a:p>
        </p:txBody>
      </p:sp>
      <p:sp>
        <p:nvSpPr>
          <p:cNvPr id="67" name="Text Placeholder 19">
            <a:extLst>
              <a:ext uri="{FF2B5EF4-FFF2-40B4-BE49-F238E27FC236}">
                <a16:creationId xmlns:a16="http://schemas.microsoft.com/office/drawing/2014/main" id="{7FAFDCFA-4B24-435D-A20E-3158FCF85093}"/>
              </a:ext>
            </a:extLst>
          </p:cNvPr>
          <p:cNvSpPr txBox="1">
            <a:spLocks/>
          </p:cNvSpPr>
          <p:nvPr/>
        </p:nvSpPr>
        <p:spPr>
          <a:xfrm>
            <a:off x="5798020" y="5954327"/>
            <a:ext cx="2827154" cy="518219"/>
          </a:xfrm>
          <a:prstGeom prst="rect">
            <a:avLst/>
          </a:prstGeom>
        </p:spPr>
        <p:txBody>
          <a:bodyPr/>
          <a:lstStyle>
            <a:lvl1pPr marL="171450" indent="-171450" algn="l" defTabSz="914400" rtl="0" eaLnBrk="1" latinLnBrk="0" hangingPunct="1">
              <a:lnSpc>
                <a:spcPct val="110000"/>
              </a:lnSpc>
              <a:spcBef>
                <a:spcPts val="900"/>
              </a:spcBef>
              <a:buFont typeface="Arial" panose="020B0604020202020204" pitchFamily="34" charset="0"/>
              <a:buChar char="•"/>
              <a:defRPr sz="1200" kern="1200">
                <a:solidFill>
                  <a:schemeClr val="tx1"/>
                </a:solidFill>
                <a:latin typeface="Avenir Next LT Pro" panose="020B0504020202020204" pitchFamily="34" charset="0"/>
                <a:ea typeface="+mn-ea"/>
                <a:cs typeface="+mn-cs"/>
              </a:defRPr>
            </a:lvl1pPr>
            <a:lvl2pPr marL="341313" indent="-169863" algn="l" defTabSz="914400" rtl="0" eaLnBrk="1" latinLnBrk="0" hangingPunct="1">
              <a:lnSpc>
                <a:spcPct val="110000"/>
              </a:lnSpc>
              <a:spcBef>
                <a:spcPts val="300"/>
              </a:spcBef>
              <a:buFont typeface="Avenir Next LT Pro" panose="020B0504020202020204" pitchFamily="34" charset="0"/>
              <a:buChar char="–"/>
              <a:defRPr sz="1200" kern="1200">
                <a:solidFill>
                  <a:schemeClr val="tx1"/>
                </a:solidFill>
                <a:latin typeface="Avenir Next LT Pro" panose="020B0504020202020204" pitchFamily="34" charset="0"/>
                <a:ea typeface="+mn-ea"/>
                <a:cs typeface="+mn-cs"/>
              </a:defRPr>
            </a:lvl2pPr>
            <a:lvl3pPr marL="512763" indent="-171450" algn="l" defTabSz="914400" rtl="0" eaLnBrk="1" latinLnBrk="0" hangingPunct="1">
              <a:lnSpc>
                <a:spcPct val="110000"/>
              </a:lnSpc>
              <a:spcBef>
                <a:spcPts val="300"/>
              </a:spcBef>
              <a:buFont typeface="Arial" panose="020B0604020202020204" pitchFamily="34" charset="0"/>
              <a:buChar char="•"/>
              <a:defRPr sz="1200" kern="1200">
                <a:solidFill>
                  <a:schemeClr val="tx1"/>
                </a:solidFill>
                <a:latin typeface="Avenir Next LT Pro" panose="020B0504020202020204" pitchFamily="34" charset="0"/>
                <a:ea typeface="+mn-ea"/>
                <a:cs typeface="+mn-cs"/>
              </a:defRPr>
            </a:lvl3pPr>
            <a:lvl4pPr marL="688975" indent="-176213" algn="l" defTabSz="914400" rtl="0" eaLnBrk="1" latinLnBrk="0" hangingPunct="1">
              <a:lnSpc>
                <a:spcPct val="110000"/>
              </a:lnSpc>
              <a:spcBef>
                <a:spcPts val="300"/>
              </a:spcBef>
              <a:buFont typeface="Arial" panose="020B0604020202020204" pitchFamily="34" charset="0"/>
              <a:buChar char="•"/>
              <a:defRPr sz="1200" kern="1200">
                <a:solidFill>
                  <a:schemeClr val="tx1"/>
                </a:solidFill>
                <a:latin typeface="Avenir Next LT Pro" panose="020B0504020202020204" pitchFamily="34" charset="0"/>
                <a:ea typeface="+mn-ea"/>
                <a:cs typeface="+mn-cs"/>
              </a:defRPr>
            </a:lvl4pPr>
            <a:lvl5pPr marL="858838" indent="-169863" algn="l" defTabSz="914400" rtl="0" eaLnBrk="1" latinLnBrk="0" hangingPunct="1">
              <a:lnSpc>
                <a:spcPct val="110000"/>
              </a:lnSpc>
              <a:spcBef>
                <a:spcPts val="300"/>
              </a:spcBef>
              <a:buFont typeface="Arial" panose="020B0604020202020204" pitchFamily="34" charset="0"/>
              <a:buChar char="•"/>
              <a:defRPr sz="12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100" cap="all">
                <a:solidFill>
                  <a:schemeClr val="bg1"/>
                </a:solidFill>
              </a:rPr>
              <a:t>Experience and resources that help small businesses scale</a:t>
            </a:r>
          </a:p>
        </p:txBody>
      </p:sp>
      <p:sp>
        <p:nvSpPr>
          <p:cNvPr id="68" name="Content Placeholder 17">
            <a:extLst>
              <a:ext uri="{FF2B5EF4-FFF2-40B4-BE49-F238E27FC236}">
                <a16:creationId xmlns:a16="http://schemas.microsoft.com/office/drawing/2014/main" id="{BB566A8E-0B76-4059-845B-CD72D112D15D}"/>
              </a:ext>
            </a:extLst>
          </p:cNvPr>
          <p:cNvSpPr txBox="1">
            <a:spLocks/>
          </p:cNvSpPr>
          <p:nvPr/>
        </p:nvSpPr>
        <p:spPr>
          <a:xfrm>
            <a:off x="5519874" y="5553338"/>
            <a:ext cx="3383447" cy="345752"/>
          </a:xfrm>
          <a:prstGeom prst="rect">
            <a:avLst/>
          </a:prstGeom>
        </p:spPr>
        <p:txBody>
          <a:bodyPr anchor="ctr"/>
          <a:lstStyle>
            <a:lvl1pPr marL="171450" indent="-171450" algn="l" defTabSz="914400" rtl="0" eaLnBrk="1" latinLnBrk="0" hangingPunct="1">
              <a:lnSpc>
                <a:spcPct val="110000"/>
              </a:lnSpc>
              <a:spcBef>
                <a:spcPts val="900"/>
              </a:spcBef>
              <a:buFont typeface="Arial" panose="020B0604020202020204" pitchFamily="34" charset="0"/>
              <a:buChar char="•"/>
              <a:defRPr sz="1200" kern="1200">
                <a:solidFill>
                  <a:schemeClr val="tx1"/>
                </a:solidFill>
                <a:latin typeface="Avenir Next LT Pro" panose="020B0504020202020204" pitchFamily="34" charset="0"/>
                <a:ea typeface="+mn-ea"/>
                <a:cs typeface="+mn-cs"/>
              </a:defRPr>
            </a:lvl1pPr>
            <a:lvl2pPr marL="341313" indent="-169863" algn="l" defTabSz="914400" rtl="0" eaLnBrk="1" latinLnBrk="0" hangingPunct="1">
              <a:lnSpc>
                <a:spcPct val="110000"/>
              </a:lnSpc>
              <a:spcBef>
                <a:spcPts val="300"/>
              </a:spcBef>
              <a:buFont typeface="Avenir Next LT Pro" panose="020B0504020202020204" pitchFamily="34" charset="0"/>
              <a:buChar char="–"/>
              <a:defRPr sz="1200" kern="1200">
                <a:solidFill>
                  <a:schemeClr val="tx1"/>
                </a:solidFill>
                <a:latin typeface="Avenir Next LT Pro" panose="020B0504020202020204" pitchFamily="34" charset="0"/>
                <a:ea typeface="+mn-ea"/>
                <a:cs typeface="+mn-cs"/>
              </a:defRPr>
            </a:lvl2pPr>
            <a:lvl3pPr marL="512763" indent="-171450" algn="l" defTabSz="914400" rtl="0" eaLnBrk="1" latinLnBrk="0" hangingPunct="1">
              <a:lnSpc>
                <a:spcPct val="110000"/>
              </a:lnSpc>
              <a:spcBef>
                <a:spcPts val="300"/>
              </a:spcBef>
              <a:buFont typeface="Arial" panose="020B0604020202020204" pitchFamily="34" charset="0"/>
              <a:buChar char="•"/>
              <a:defRPr sz="1200" kern="1200">
                <a:solidFill>
                  <a:schemeClr val="tx1"/>
                </a:solidFill>
                <a:latin typeface="Avenir Next LT Pro" panose="020B0504020202020204" pitchFamily="34" charset="0"/>
                <a:ea typeface="+mn-ea"/>
                <a:cs typeface="+mn-cs"/>
              </a:defRPr>
            </a:lvl3pPr>
            <a:lvl4pPr marL="688975" indent="-176213" algn="l" defTabSz="914400" rtl="0" eaLnBrk="1" latinLnBrk="0" hangingPunct="1">
              <a:lnSpc>
                <a:spcPct val="110000"/>
              </a:lnSpc>
              <a:spcBef>
                <a:spcPts val="300"/>
              </a:spcBef>
              <a:buFont typeface="Arial" panose="020B0604020202020204" pitchFamily="34" charset="0"/>
              <a:buChar char="•"/>
              <a:defRPr sz="1200" kern="1200">
                <a:solidFill>
                  <a:schemeClr val="tx1"/>
                </a:solidFill>
                <a:latin typeface="Avenir Next LT Pro" panose="020B0504020202020204" pitchFamily="34" charset="0"/>
                <a:ea typeface="+mn-ea"/>
                <a:cs typeface="+mn-cs"/>
              </a:defRPr>
            </a:lvl4pPr>
            <a:lvl5pPr marL="858838" indent="-169863" algn="l" defTabSz="914400" rtl="0" eaLnBrk="1" latinLnBrk="0" hangingPunct="1">
              <a:lnSpc>
                <a:spcPct val="110000"/>
              </a:lnSpc>
              <a:spcBef>
                <a:spcPts val="300"/>
              </a:spcBef>
              <a:buFont typeface="Arial" panose="020B0604020202020204" pitchFamily="34" charset="0"/>
              <a:buChar char="•"/>
              <a:defRPr sz="12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solidFill>
                  <a:schemeClr val="accent2"/>
                </a:solidFill>
              </a:rPr>
              <a:t>Growth </a:t>
            </a:r>
            <a:r>
              <a:rPr lang="en-US" sz="2000" b="1">
                <a:solidFill>
                  <a:schemeClr val="bg1"/>
                </a:solidFill>
              </a:rPr>
              <a:t>Expertise</a:t>
            </a:r>
          </a:p>
        </p:txBody>
      </p:sp>
      <p:sp>
        <p:nvSpPr>
          <p:cNvPr id="69" name="Text Placeholder 33">
            <a:extLst>
              <a:ext uri="{FF2B5EF4-FFF2-40B4-BE49-F238E27FC236}">
                <a16:creationId xmlns:a16="http://schemas.microsoft.com/office/drawing/2014/main" id="{F96AE36B-ACDC-4C72-8D00-A1D02C4CDD76}"/>
              </a:ext>
            </a:extLst>
          </p:cNvPr>
          <p:cNvSpPr txBox="1">
            <a:spLocks/>
          </p:cNvSpPr>
          <p:nvPr/>
        </p:nvSpPr>
        <p:spPr>
          <a:xfrm>
            <a:off x="9398906" y="5954327"/>
            <a:ext cx="2216597" cy="518219"/>
          </a:xfrm>
          <a:prstGeom prst="rect">
            <a:avLst/>
          </a:prstGeom>
        </p:spPr>
        <p:txBody>
          <a:bodyPr/>
          <a:lstStyle>
            <a:lvl1pPr marL="171450" indent="-171450" algn="l" defTabSz="914400" rtl="0" eaLnBrk="1" latinLnBrk="0" hangingPunct="1">
              <a:lnSpc>
                <a:spcPct val="110000"/>
              </a:lnSpc>
              <a:spcBef>
                <a:spcPts val="900"/>
              </a:spcBef>
              <a:buFont typeface="Arial" panose="020B0604020202020204" pitchFamily="34" charset="0"/>
              <a:buChar char="•"/>
              <a:defRPr sz="1200" kern="1200">
                <a:solidFill>
                  <a:schemeClr val="tx1"/>
                </a:solidFill>
                <a:latin typeface="Avenir Next LT Pro" panose="020B0504020202020204" pitchFamily="34" charset="0"/>
                <a:ea typeface="+mn-ea"/>
                <a:cs typeface="+mn-cs"/>
              </a:defRPr>
            </a:lvl1pPr>
            <a:lvl2pPr marL="341313" indent="-169863" algn="l" defTabSz="914400" rtl="0" eaLnBrk="1" latinLnBrk="0" hangingPunct="1">
              <a:lnSpc>
                <a:spcPct val="110000"/>
              </a:lnSpc>
              <a:spcBef>
                <a:spcPts val="300"/>
              </a:spcBef>
              <a:buFont typeface="Avenir Next LT Pro" panose="020B0504020202020204" pitchFamily="34" charset="0"/>
              <a:buChar char="–"/>
              <a:defRPr sz="1200" kern="1200">
                <a:solidFill>
                  <a:schemeClr val="tx1"/>
                </a:solidFill>
                <a:latin typeface="Avenir Next LT Pro" panose="020B0504020202020204" pitchFamily="34" charset="0"/>
                <a:ea typeface="+mn-ea"/>
                <a:cs typeface="+mn-cs"/>
              </a:defRPr>
            </a:lvl2pPr>
            <a:lvl3pPr marL="512763" indent="-171450" algn="l" defTabSz="914400" rtl="0" eaLnBrk="1" latinLnBrk="0" hangingPunct="1">
              <a:lnSpc>
                <a:spcPct val="110000"/>
              </a:lnSpc>
              <a:spcBef>
                <a:spcPts val="300"/>
              </a:spcBef>
              <a:buFont typeface="Arial" panose="020B0604020202020204" pitchFamily="34" charset="0"/>
              <a:buChar char="•"/>
              <a:defRPr sz="1200" kern="1200">
                <a:solidFill>
                  <a:schemeClr val="tx1"/>
                </a:solidFill>
                <a:latin typeface="Avenir Next LT Pro" panose="020B0504020202020204" pitchFamily="34" charset="0"/>
                <a:ea typeface="+mn-ea"/>
                <a:cs typeface="+mn-cs"/>
              </a:defRPr>
            </a:lvl3pPr>
            <a:lvl4pPr marL="688975" indent="-176213" algn="l" defTabSz="914400" rtl="0" eaLnBrk="1" latinLnBrk="0" hangingPunct="1">
              <a:lnSpc>
                <a:spcPct val="110000"/>
              </a:lnSpc>
              <a:spcBef>
                <a:spcPts val="300"/>
              </a:spcBef>
              <a:buFont typeface="Arial" panose="020B0604020202020204" pitchFamily="34" charset="0"/>
              <a:buChar char="•"/>
              <a:defRPr sz="1200" kern="1200">
                <a:solidFill>
                  <a:schemeClr val="tx1"/>
                </a:solidFill>
                <a:latin typeface="Avenir Next LT Pro" panose="020B0504020202020204" pitchFamily="34" charset="0"/>
                <a:ea typeface="+mn-ea"/>
                <a:cs typeface="+mn-cs"/>
              </a:defRPr>
            </a:lvl4pPr>
            <a:lvl5pPr marL="858838" indent="-169863" algn="l" defTabSz="914400" rtl="0" eaLnBrk="1" latinLnBrk="0" hangingPunct="1">
              <a:lnSpc>
                <a:spcPct val="110000"/>
              </a:lnSpc>
              <a:spcBef>
                <a:spcPts val="300"/>
              </a:spcBef>
              <a:buFont typeface="Arial" panose="020B0604020202020204" pitchFamily="34" charset="0"/>
              <a:buChar char="•"/>
              <a:defRPr sz="12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100">
                <a:solidFill>
                  <a:schemeClr val="bg1"/>
                </a:solidFill>
              </a:rPr>
              <a:t>HIGH INSIDER OWNERSHIP FOR PUBLIC COMPANY</a:t>
            </a:r>
          </a:p>
        </p:txBody>
      </p:sp>
      <p:sp>
        <p:nvSpPr>
          <p:cNvPr id="70" name="Content Placeholder 21">
            <a:extLst>
              <a:ext uri="{FF2B5EF4-FFF2-40B4-BE49-F238E27FC236}">
                <a16:creationId xmlns:a16="http://schemas.microsoft.com/office/drawing/2014/main" id="{EB245642-1E81-4BA6-A688-0F608257B713}"/>
              </a:ext>
            </a:extLst>
          </p:cNvPr>
          <p:cNvSpPr txBox="1">
            <a:spLocks/>
          </p:cNvSpPr>
          <p:nvPr/>
        </p:nvSpPr>
        <p:spPr>
          <a:xfrm>
            <a:off x="9075639" y="5543334"/>
            <a:ext cx="2863133" cy="365760"/>
          </a:xfrm>
          <a:prstGeom prst="rect">
            <a:avLst/>
          </a:prstGeom>
        </p:spPr>
        <p:txBody>
          <a:bodyPr anchor="ctr"/>
          <a:lstStyle>
            <a:lvl1pPr marL="171450" indent="-171450" algn="l" defTabSz="914400" rtl="0" eaLnBrk="1" latinLnBrk="0" hangingPunct="1">
              <a:lnSpc>
                <a:spcPct val="110000"/>
              </a:lnSpc>
              <a:spcBef>
                <a:spcPts val="900"/>
              </a:spcBef>
              <a:buFont typeface="Arial" panose="020B0604020202020204" pitchFamily="34" charset="0"/>
              <a:buChar char="•"/>
              <a:defRPr sz="1200" kern="1200">
                <a:solidFill>
                  <a:schemeClr val="tx1"/>
                </a:solidFill>
                <a:latin typeface="Avenir Next LT Pro" panose="020B0504020202020204" pitchFamily="34" charset="0"/>
                <a:ea typeface="+mn-ea"/>
                <a:cs typeface="+mn-cs"/>
              </a:defRPr>
            </a:lvl1pPr>
            <a:lvl2pPr marL="341313" indent="-169863" algn="l" defTabSz="914400" rtl="0" eaLnBrk="1" latinLnBrk="0" hangingPunct="1">
              <a:lnSpc>
                <a:spcPct val="110000"/>
              </a:lnSpc>
              <a:spcBef>
                <a:spcPts val="300"/>
              </a:spcBef>
              <a:buFont typeface="Avenir Next LT Pro" panose="020B0504020202020204" pitchFamily="34" charset="0"/>
              <a:buChar char="–"/>
              <a:defRPr sz="1200" kern="1200">
                <a:solidFill>
                  <a:schemeClr val="tx1"/>
                </a:solidFill>
                <a:latin typeface="Avenir Next LT Pro" panose="020B0504020202020204" pitchFamily="34" charset="0"/>
                <a:ea typeface="+mn-ea"/>
                <a:cs typeface="+mn-cs"/>
              </a:defRPr>
            </a:lvl2pPr>
            <a:lvl3pPr marL="512763" indent="-171450" algn="l" defTabSz="914400" rtl="0" eaLnBrk="1" latinLnBrk="0" hangingPunct="1">
              <a:lnSpc>
                <a:spcPct val="110000"/>
              </a:lnSpc>
              <a:spcBef>
                <a:spcPts val="300"/>
              </a:spcBef>
              <a:buFont typeface="Arial" panose="020B0604020202020204" pitchFamily="34" charset="0"/>
              <a:buChar char="•"/>
              <a:defRPr sz="1200" kern="1200">
                <a:solidFill>
                  <a:schemeClr val="tx1"/>
                </a:solidFill>
                <a:latin typeface="Avenir Next LT Pro" panose="020B0504020202020204" pitchFamily="34" charset="0"/>
                <a:ea typeface="+mn-ea"/>
                <a:cs typeface="+mn-cs"/>
              </a:defRPr>
            </a:lvl3pPr>
            <a:lvl4pPr marL="688975" indent="-176213" algn="l" defTabSz="914400" rtl="0" eaLnBrk="1" latinLnBrk="0" hangingPunct="1">
              <a:lnSpc>
                <a:spcPct val="110000"/>
              </a:lnSpc>
              <a:spcBef>
                <a:spcPts val="300"/>
              </a:spcBef>
              <a:buFont typeface="Arial" panose="020B0604020202020204" pitchFamily="34" charset="0"/>
              <a:buChar char="•"/>
              <a:defRPr sz="1200" kern="1200">
                <a:solidFill>
                  <a:schemeClr val="tx1"/>
                </a:solidFill>
                <a:latin typeface="Avenir Next LT Pro" panose="020B0504020202020204" pitchFamily="34" charset="0"/>
                <a:ea typeface="+mn-ea"/>
                <a:cs typeface="+mn-cs"/>
              </a:defRPr>
            </a:lvl4pPr>
            <a:lvl5pPr marL="858838" indent="-169863" algn="l" defTabSz="914400" rtl="0" eaLnBrk="1" latinLnBrk="0" hangingPunct="1">
              <a:lnSpc>
                <a:spcPct val="110000"/>
              </a:lnSpc>
              <a:spcBef>
                <a:spcPts val="300"/>
              </a:spcBef>
              <a:buFont typeface="Arial" panose="020B0604020202020204" pitchFamily="34" charset="0"/>
              <a:buChar char="•"/>
              <a:defRPr sz="12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solidFill>
                  <a:schemeClr val="accent2"/>
                </a:solidFill>
              </a:rPr>
              <a:t>Insider</a:t>
            </a:r>
            <a:r>
              <a:rPr lang="en-US" sz="2000" b="1">
                <a:solidFill>
                  <a:schemeClr val="bg1"/>
                </a:solidFill>
              </a:rPr>
              <a:t> Ownership</a:t>
            </a:r>
          </a:p>
        </p:txBody>
      </p:sp>
      <p:sp>
        <p:nvSpPr>
          <p:cNvPr id="71" name="Text Placeholder 15">
            <a:extLst>
              <a:ext uri="{FF2B5EF4-FFF2-40B4-BE49-F238E27FC236}">
                <a16:creationId xmlns:a16="http://schemas.microsoft.com/office/drawing/2014/main" id="{AA1264F0-6113-4389-89C2-1274C260340B}"/>
              </a:ext>
            </a:extLst>
          </p:cNvPr>
          <p:cNvSpPr txBox="1">
            <a:spLocks/>
          </p:cNvSpPr>
          <p:nvPr/>
        </p:nvSpPr>
        <p:spPr>
          <a:xfrm>
            <a:off x="610622" y="5938580"/>
            <a:ext cx="2088821" cy="513474"/>
          </a:xfrm>
          <a:prstGeom prst="rect">
            <a:avLst/>
          </a:prstGeom>
        </p:spPr>
        <p:txBody>
          <a:bodyPr vert="horz" wrap="square" lIns="121920" tIns="60960" rIns="121920" bIns="60960" rtlCol="0">
            <a:spAutoFit/>
          </a:bodyPr>
          <a:lstStyle>
            <a:lvl1pPr marL="0" indent="0" algn="ctr" defTabSz="685800" rtl="0" eaLnBrk="1" latinLnBrk="0" hangingPunct="1">
              <a:lnSpc>
                <a:spcPct val="120000"/>
              </a:lnSpc>
              <a:spcBef>
                <a:spcPts val="0"/>
              </a:spcBef>
              <a:buFont typeface="Arial" panose="020B0604020202020204" pitchFamily="34" charset="0"/>
              <a:buNone/>
              <a:defRPr sz="900" kern="1200">
                <a:solidFill>
                  <a:schemeClr val="bg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4pPr>
            <a:lvl5pPr marL="1371600" indent="0" algn="just" defTabSz="685800" rtl="0" eaLnBrk="1" latinLnBrk="0" hangingPunct="1">
              <a:lnSpc>
                <a:spcPct val="120000"/>
              </a:lnSpc>
              <a:spcBef>
                <a:spcPts val="375"/>
              </a:spcBef>
              <a:buFont typeface="Arial" panose="020B0604020202020204" pitchFamily="34" charset="0"/>
              <a:buNone/>
              <a:defRPr sz="7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1100" cap="all">
                <a:latin typeface="Avenir Next LT Pro" panose="020B0504020202020204" pitchFamily="34" charset="0"/>
              </a:rPr>
              <a:t>Clients and employees in all 50 States</a:t>
            </a:r>
          </a:p>
        </p:txBody>
      </p:sp>
      <p:sp>
        <p:nvSpPr>
          <p:cNvPr id="3" name="SectionHeadBox">
            <a:extLst>
              <a:ext uri="{FF2B5EF4-FFF2-40B4-BE49-F238E27FC236}">
                <a16:creationId xmlns:a16="http://schemas.microsoft.com/office/drawing/2014/main" id="{6F2972B0-C733-4FB0-A9DA-1A9386B5008E}"/>
              </a:ext>
            </a:extLst>
          </p:cNvPr>
          <p:cNvSpPr txBox="1"/>
          <p:nvPr/>
        </p:nvSpPr>
        <p:spPr>
          <a:xfrm>
            <a:off x="368300" y="228600"/>
            <a:ext cx="65" cy="276999"/>
          </a:xfrm>
          <a:prstGeom prst="rect">
            <a:avLst/>
          </a:prstGeom>
          <a:noFill/>
        </p:spPr>
        <p:txBody>
          <a:bodyPr vert="horz" wrap="none" lIns="0" tIns="0" rIns="0" bIns="0" rtlCol="0" anchor="t">
            <a:noAutofit/>
          </a:bodyPr>
          <a:lstStyle/>
          <a:p>
            <a:pPr>
              <a:lnSpc>
                <a:spcPct val="90000"/>
              </a:lnSpc>
            </a:pPr>
            <a:endParaRPr lang="en-US" sz="900" b="1">
              <a:solidFill>
                <a:srgbClr val="000000"/>
              </a:solidFill>
              <a:latin typeface="Calibri Light" panose="020F0302020204030204" pitchFamily="34" charset="0"/>
            </a:endParaRPr>
          </a:p>
        </p:txBody>
      </p:sp>
      <p:grpSp>
        <p:nvGrpSpPr>
          <p:cNvPr id="21" name="Group 20">
            <a:extLst>
              <a:ext uri="{FF2B5EF4-FFF2-40B4-BE49-F238E27FC236}">
                <a16:creationId xmlns:a16="http://schemas.microsoft.com/office/drawing/2014/main" id="{06670906-43C6-0DA3-22BF-4D4608497BCD}"/>
              </a:ext>
            </a:extLst>
          </p:cNvPr>
          <p:cNvGrpSpPr/>
          <p:nvPr/>
        </p:nvGrpSpPr>
        <p:grpSpPr>
          <a:xfrm>
            <a:off x="782661" y="2516679"/>
            <a:ext cx="3588473" cy="2355242"/>
            <a:chOff x="886225" y="1968482"/>
            <a:chExt cx="3588473" cy="2355242"/>
          </a:xfrm>
        </p:grpSpPr>
        <p:grpSp>
          <p:nvGrpSpPr>
            <p:cNvPr id="49" name="Google Shape;165;p25">
              <a:extLst>
                <a:ext uri="{FF2B5EF4-FFF2-40B4-BE49-F238E27FC236}">
                  <a16:creationId xmlns:a16="http://schemas.microsoft.com/office/drawing/2014/main" id="{0131F70E-6B8E-4E8A-9649-A3068E6C1ABC}"/>
                </a:ext>
              </a:extLst>
            </p:cNvPr>
            <p:cNvGrpSpPr/>
            <p:nvPr/>
          </p:nvGrpSpPr>
          <p:grpSpPr>
            <a:xfrm>
              <a:off x="914400" y="1968482"/>
              <a:ext cx="3137520" cy="486347"/>
              <a:chOff x="664412" y="2243097"/>
              <a:chExt cx="3842142" cy="595569"/>
            </a:xfrm>
          </p:grpSpPr>
          <p:sp>
            <p:nvSpPr>
              <p:cNvPr id="50" name="Google Shape;166;p25">
                <a:extLst>
                  <a:ext uri="{FF2B5EF4-FFF2-40B4-BE49-F238E27FC236}">
                    <a16:creationId xmlns:a16="http://schemas.microsoft.com/office/drawing/2014/main" id="{4481D643-A804-4D12-920C-9946D746E000}"/>
                  </a:ext>
                </a:extLst>
              </p:cNvPr>
              <p:cNvSpPr txBox="1"/>
              <p:nvPr/>
            </p:nvSpPr>
            <p:spPr>
              <a:xfrm>
                <a:off x="2677754" y="2260981"/>
                <a:ext cx="1828800" cy="559800"/>
              </a:xfrm>
              <a:prstGeom prst="rect">
                <a:avLst/>
              </a:prstGeom>
              <a:noFill/>
              <a:ln>
                <a:noFill/>
              </a:ln>
            </p:spPr>
            <p:txBody>
              <a:bodyPr spcFirstLastPara="1" wrap="square" lIns="121900" tIns="60933" rIns="121900" bIns="60933" anchor="t" anchorCtr="0">
                <a:noAutofit/>
              </a:bodyPr>
              <a:lstStyle/>
              <a:p>
                <a:pPr defTabSz="1219170"/>
                <a:r>
                  <a:rPr lang="en" sz="2400" b="1">
                    <a:solidFill>
                      <a:srgbClr val="111921"/>
                    </a:solidFill>
                    <a:latin typeface="Avenir Next LT Pro" panose="020B0504020202020204" pitchFamily="34" charset="0"/>
                    <a:ea typeface="Century Gothic"/>
                    <a:cs typeface="Arial" panose="020B0604020202020204" pitchFamily="34" charset="0"/>
                    <a:sym typeface="Century Gothic"/>
                  </a:rPr>
                  <a:t>: </a:t>
                </a:r>
                <a:r>
                  <a:rPr lang="en" sz="2400" b="1">
                    <a:solidFill>
                      <a:srgbClr val="111921"/>
                    </a:solidFill>
                    <a:latin typeface="Avenir Next LT Pro" panose="020B0504020202020204" pitchFamily="34" charset="0"/>
                    <a:ea typeface="Work Sans"/>
                    <a:cs typeface="Arial" panose="020B0604020202020204" pitchFamily="34" charset="0"/>
                    <a:sym typeface="Work Sans"/>
                  </a:rPr>
                  <a:t>ASUR</a:t>
                </a:r>
                <a:endParaRPr sz="2400">
                  <a:solidFill>
                    <a:srgbClr val="111921"/>
                  </a:solidFill>
                  <a:latin typeface="Avenir Next LT Pro" panose="020B0504020202020204" pitchFamily="34" charset="0"/>
                  <a:ea typeface="Work Sans"/>
                  <a:cs typeface="Arial" panose="020B0604020202020204" pitchFamily="34" charset="0"/>
                  <a:sym typeface="Work Sans"/>
                </a:endParaRPr>
              </a:p>
            </p:txBody>
          </p:sp>
          <p:pic>
            <p:nvPicPr>
              <p:cNvPr id="51" name="Google Shape;167;p25">
                <a:extLst>
                  <a:ext uri="{FF2B5EF4-FFF2-40B4-BE49-F238E27FC236}">
                    <a16:creationId xmlns:a16="http://schemas.microsoft.com/office/drawing/2014/main" id="{2A679718-6591-45F3-98E2-AB7313992E17}"/>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64412" y="2243097"/>
                <a:ext cx="2082408" cy="595569"/>
              </a:xfrm>
              <a:prstGeom prst="rect">
                <a:avLst/>
              </a:prstGeom>
              <a:noFill/>
              <a:ln>
                <a:noFill/>
              </a:ln>
            </p:spPr>
          </p:pic>
        </p:grpSp>
        <p:grpSp>
          <p:nvGrpSpPr>
            <p:cNvPr id="46" name="Group 45">
              <a:extLst>
                <a:ext uri="{FF2B5EF4-FFF2-40B4-BE49-F238E27FC236}">
                  <a16:creationId xmlns:a16="http://schemas.microsoft.com/office/drawing/2014/main" id="{81279098-700A-438A-BAE6-564BE7120CEE}"/>
                </a:ext>
              </a:extLst>
            </p:cNvPr>
            <p:cNvGrpSpPr/>
            <p:nvPr/>
          </p:nvGrpSpPr>
          <p:grpSpPr>
            <a:xfrm>
              <a:off x="886225" y="2556502"/>
              <a:ext cx="2721140" cy="1767222"/>
              <a:chOff x="907300" y="1919320"/>
              <a:chExt cx="1804308" cy="1193116"/>
            </a:xfrm>
          </p:grpSpPr>
          <p:pic>
            <p:nvPicPr>
              <p:cNvPr id="47" name="Picture 14">
                <a:extLst>
                  <a:ext uri="{FF2B5EF4-FFF2-40B4-BE49-F238E27FC236}">
                    <a16:creationId xmlns:a16="http://schemas.microsoft.com/office/drawing/2014/main" id="{B581D458-65E0-45C8-B3BF-749A36B11D4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20144" y="1919320"/>
                <a:ext cx="1791464" cy="1193116"/>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a:extLst>
                  <a:ext uri="{FF2B5EF4-FFF2-40B4-BE49-F238E27FC236}">
                    <a16:creationId xmlns:a16="http://schemas.microsoft.com/office/drawing/2014/main" id="{C92EE282-7137-4C05-A90C-D84F978905B3}"/>
                  </a:ext>
                </a:extLst>
              </p:cNvPr>
              <p:cNvSpPr/>
              <p:nvPr/>
            </p:nvSpPr>
            <p:spPr>
              <a:xfrm>
                <a:off x="907300" y="2038472"/>
                <a:ext cx="687614" cy="422552"/>
              </a:xfrm>
              <a:prstGeom prst="rect">
                <a:avLst/>
              </a:prstGeom>
            </p:spPr>
            <p:txBody>
              <a:bodyPr wrap="none">
                <a:spAutoFit/>
              </a:bodyPr>
              <a:lstStyle/>
              <a:p>
                <a:pPr algn="r" defTabSz="1219170"/>
                <a:r>
                  <a:rPr lang="en-US" sz="2000" b="1">
                    <a:solidFill>
                      <a:srgbClr val="111921"/>
                    </a:solidFill>
                    <a:latin typeface="Avenir Next LT Pro" panose="020B0504020202020204" pitchFamily="34" charset="0"/>
                  </a:rPr>
                  <a:t>HQ</a:t>
                </a:r>
                <a:r>
                  <a:rPr lang="en-US" sz="1400">
                    <a:solidFill>
                      <a:srgbClr val="111921"/>
                    </a:solidFill>
                    <a:latin typeface="Avenir Next LT Pro" panose="020B0504020202020204" pitchFamily="34" charset="0"/>
                  </a:rPr>
                  <a:t> </a:t>
                </a:r>
              </a:p>
              <a:p>
                <a:pPr algn="r" defTabSz="1219170"/>
                <a:r>
                  <a:rPr lang="en-US" sz="1400">
                    <a:solidFill>
                      <a:srgbClr val="111921"/>
                    </a:solidFill>
                    <a:latin typeface="Avenir Next LT Pro" panose="020B0504020202020204" pitchFamily="34" charset="0"/>
                  </a:rPr>
                  <a:t>Austin, TX</a:t>
                </a:r>
              </a:p>
            </p:txBody>
          </p:sp>
        </p:grpSp>
        <p:sp>
          <p:nvSpPr>
            <p:cNvPr id="45" name="Rectangle 44">
              <a:extLst>
                <a:ext uri="{FF2B5EF4-FFF2-40B4-BE49-F238E27FC236}">
                  <a16:creationId xmlns:a16="http://schemas.microsoft.com/office/drawing/2014/main" id="{56E456A6-EECC-430A-B6DB-B80169A4ADFD}"/>
                </a:ext>
              </a:extLst>
            </p:cNvPr>
            <p:cNvSpPr/>
            <p:nvPr/>
          </p:nvSpPr>
          <p:spPr>
            <a:xfrm>
              <a:off x="2475474" y="3168287"/>
              <a:ext cx="1999224" cy="65495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000" b="1">
                  <a:solidFill>
                    <a:srgbClr val="111921"/>
                  </a:solidFill>
                  <a:latin typeface="Avenir Next LT Pro" panose="020B0504020202020204" pitchFamily="34" charset="0"/>
                </a:rPr>
                <a:t>~575</a:t>
              </a:r>
            </a:p>
            <a:p>
              <a:pPr algn="ctr" defTabSz="1219170"/>
              <a:r>
                <a:rPr lang="en-US" sz="2000" b="1">
                  <a:solidFill>
                    <a:srgbClr val="111921"/>
                  </a:solidFill>
                  <a:latin typeface="Avenir Next LT Pro" panose="020B0504020202020204" pitchFamily="34" charset="0"/>
                </a:rPr>
                <a:t>Employees</a:t>
              </a:r>
              <a:r>
                <a:rPr lang="en-US" sz="2000" baseline="30000">
                  <a:solidFill>
                    <a:srgbClr val="111921"/>
                  </a:solidFill>
                  <a:latin typeface="Avenir Next LT Pro" panose="020B0504020202020204" pitchFamily="34" charset="0"/>
                </a:rPr>
                <a:t>(1)</a:t>
              </a:r>
              <a:endParaRPr lang="en-US" sz="2133" baseline="30000">
                <a:solidFill>
                  <a:srgbClr val="111921"/>
                </a:solidFill>
                <a:latin typeface="Avenir Next LT Pro" panose="020B0504020202020204" pitchFamily="34" charset="0"/>
              </a:endParaRPr>
            </a:p>
          </p:txBody>
        </p:sp>
      </p:grpSp>
      <p:sp>
        <p:nvSpPr>
          <p:cNvPr id="12" name="Rectangle 11">
            <a:extLst>
              <a:ext uri="{FF2B5EF4-FFF2-40B4-BE49-F238E27FC236}">
                <a16:creationId xmlns:a16="http://schemas.microsoft.com/office/drawing/2014/main" id="{F3B900C4-F974-F50C-1AB8-405D00F3B35D}"/>
              </a:ext>
            </a:extLst>
          </p:cNvPr>
          <p:cNvSpPr/>
          <p:nvPr/>
        </p:nvSpPr>
        <p:spPr>
          <a:xfrm>
            <a:off x="4663109" y="2377293"/>
            <a:ext cx="3261445" cy="2471403"/>
          </a:xfrm>
          <a:prstGeom prst="rect">
            <a:avLst/>
          </a:prstGeom>
          <a:solidFill>
            <a:schemeClr val="bg1">
              <a:lumMod val="9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7FBC42"/>
              </a:solidFill>
              <a:latin typeface="Avenir Next LT Pro" panose="020B0504020202020204" pitchFamily="34" charset="0"/>
            </a:endParaRPr>
          </a:p>
        </p:txBody>
      </p:sp>
      <p:sp>
        <p:nvSpPr>
          <p:cNvPr id="13" name="Rectangle 12">
            <a:extLst>
              <a:ext uri="{FF2B5EF4-FFF2-40B4-BE49-F238E27FC236}">
                <a16:creationId xmlns:a16="http://schemas.microsoft.com/office/drawing/2014/main" id="{E83A4C5C-9B1A-D97A-585C-3A92DB02691E}"/>
              </a:ext>
            </a:extLst>
          </p:cNvPr>
          <p:cNvSpPr/>
          <p:nvPr/>
        </p:nvSpPr>
        <p:spPr>
          <a:xfrm>
            <a:off x="5039535" y="1986390"/>
            <a:ext cx="2515109" cy="522733"/>
          </a:xfrm>
          <a:prstGeom prst="rect">
            <a:avLst/>
          </a:prstGeom>
          <a:solidFill>
            <a:srgbClr val="068F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bg1"/>
                </a:solidFill>
                <a:latin typeface="Avenir Next LT Pro" panose="020B0504020202020204" pitchFamily="34" charset="0"/>
                <a:ea typeface="Open Sans" panose="020B0606030504020204" pitchFamily="34" charset="0"/>
                <a:cs typeface="Open Sans" panose="020B0606030504020204" pitchFamily="34" charset="0"/>
              </a:rPr>
              <a:t>By the Numbers</a:t>
            </a:r>
          </a:p>
        </p:txBody>
      </p:sp>
      <p:sp>
        <p:nvSpPr>
          <p:cNvPr id="14" name="TextBox 81">
            <a:extLst>
              <a:ext uri="{FF2B5EF4-FFF2-40B4-BE49-F238E27FC236}">
                <a16:creationId xmlns:a16="http://schemas.microsoft.com/office/drawing/2014/main" id="{237B5239-1A98-F46F-1ECA-BF2F30FB3CED}"/>
              </a:ext>
            </a:extLst>
          </p:cNvPr>
          <p:cNvSpPr txBox="1"/>
          <p:nvPr/>
        </p:nvSpPr>
        <p:spPr>
          <a:xfrm>
            <a:off x="6377880" y="3871384"/>
            <a:ext cx="1215461" cy="698105"/>
          </a:xfrm>
          <a:prstGeom prst="rect">
            <a:avLst/>
          </a:prstGeom>
          <a:noFill/>
        </p:spPr>
        <p:txBody>
          <a:bodyPr wrap="square" lIns="0" tIns="0" rIns="0" bIns="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i="0">
                <a:solidFill>
                  <a:srgbClr val="000000"/>
                </a:solidFill>
                <a:effectLst/>
                <a:latin typeface="Avenir Next LT Pro" panose="020B0504020202020204" pitchFamily="34" charset="0"/>
                <a:ea typeface="Open Sans" panose="020B0606030504020204" pitchFamily="34" charset="0"/>
                <a:cs typeface="Open Sans" panose="020B0606030504020204" pitchFamily="34" charset="0"/>
              </a:rPr>
              <a:t>93%</a:t>
            </a:r>
          </a:p>
          <a:p>
            <a:pPr algn="ctr"/>
            <a:r>
              <a:rPr lang="en-US" sz="1200">
                <a:solidFill>
                  <a:srgbClr val="000000"/>
                </a:solidFill>
                <a:latin typeface="Avenir Next LT Pro" panose="020B0504020202020204" pitchFamily="34" charset="0"/>
                <a:ea typeface="Open Sans" panose="020B0606030504020204" pitchFamily="34" charset="0"/>
                <a:cs typeface="Open Sans" panose="020B0606030504020204" pitchFamily="34" charset="0"/>
              </a:rPr>
              <a:t>Client</a:t>
            </a:r>
          </a:p>
          <a:p>
            <a:pPr algn="ctr"/>
            <a:r>
              <a:rPr lang="en-US" sz="1200">
                <a:solidFill>
                  <a:srgbClr val="000000"/>
                </a:solidFill>
                <a:latin typeface="Avenir Next LT Pro" panose="020B0504020202020204" pitchFamily="34" charset="0"/>
                <a:ea typeface="Open Sans" panose="020B0606030504020204" pitchFamily="34" charset="0"/>
                <a:cs typeface="Open Sans" panose="020B0606030504020204" pitchFamily="34" charset="0"/>
              </a:rPr>
              <a:t>Retention</a:t>
            </a:r>
            <a:endParaRPr lang="en-US" sz="1200" baseline="30000">
              <a:solidFill>
                <a:srgbClr val="000000"/>
              </a:solidFill>
              <a:latin typeface="Avenir Next LT Pro" panose="020B0504020202020204" pitchFamily="34" charset="0"/>
              <a:ea typeface="Open Sans" panose="020B0606030504020204" pitchFamily="34" charset="0"/>
              <a:cs typeface="Open Sans" panose="020B0606030504020204" pitchFamily="34" charset="0"/>
            </a:endParaRPr>
          </a:p>
          <a:p>
            <a:pPr algn="ctr"/>
            <a:endParaRPr lang="en-US">
              <a:solidFill>
                <a:srgbClr val="000000"/>
              </a:solidFill>
              <a:latin typeface="Avenir Next LT Pro" panose="020B0504020202020204" pitchFamily="34" charset="0"/>
              <a:ea typeface="Open Sans" panose="020B0606030504020204" pitchFamily="34" charset="0"/>
              <a:cs typeface="Open Sans" panose="020B0606030504020204" pitchFamily="34" charset="0"/>
            </a:endParaRPr>
          </a:p>
        </p:txBody>
      </p:sp>
      <p:sp>
        <p:nvSpPr>
          <p:cNvPr id="15" name="TextBox 82">
            <a:extLst>
              <a:ext uri="{FF2B5EF4-FFF2-40B4-BE49-F238E27FC236}">
                <a16:creationId xmlns:a16="http://schemas.microsoft.com/office/drawing/2014/main" id="{B4FEF562-D8FA-C949-DEE3-32AD4A72CF20}"/>
              </a:ext>
            </a:extLst>
          </p:cNvPr>
          <p:cNvSpPr txBox="1"/>
          <p:nvPr/>
        </p:nvSpPr>
        <p:spPr>
          <a:xfrm>
            <a:off x="4898599" y="2839690"/>
            <a:ext cx="1210812" cy="742474"/>
          </a:xfrm>
          <a:prstGeom prst="rect">
            <a:avLst/>
          </a:prstGeom>
          <a:noFill/>
        </p:spPr>
        <p:txBody>
          <a:bodyPr wrap="square" lIns="0" tIns="0" rIns="0" bIns="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i="0">
                <a:solidFill>
                  <a:srgbClr val="000000"/>
                </a:solidFill>
                <a:effectLst/>
                <a:latin typeface="Avenir Next LT Pro" panose="020B0504020202020204" pitchFamily="34" charset="0"/>
                <a:ea typeface="Open Sans" panose="020B0606030504020204" pitchFamily="34" charset="0"/>
                <a:cs typeface="Open Sans" panose="020B0606030504020204" pitchFamily="34" charset="0"/>
              </a:rPr>
              <a:t>~100,000</a:t>
            </a:r>
          </a:p>
          <a:p>
            <a:pPr algn="ctr"/>
            <a:r>
              <a:rPr lang="en-US" sz="1200">
                <a:solidFill>
                  <a:srgbClr val="000000"/>
                </a:solidFill>
                <a:latin typeface="Avenir Next LT Pro" panose="020B0504020202020204" pitchFamily="34" charset="0"/>
                <a:ea typeface="Open Sans" panose="020B0606030504020204" pitchFamily="34" charset="0"/>
                <a:cs typeface="Open Sans" panose="020B0606030504020204" pitchFamily="34" charset="0"/>
              </a:rPr>
              <a:t>Clients</a:t>
            </a:r>
          </a:p>
          <a:p>
            <a:pPr algn="ctr"/>
            <a:r>
              <a:rPr lang="en-US" sz="1200">
                <a:solidFill>
                  <a:srgbClr val="000000"/>
                </a:solidFill>
                <a:latin typeface="Avenir Next LT Pro" panose="020B0504020202020204" pitchFamily="34" charset="0"/>
                <a:ea typeface="Open Sans" panose="020B0606030504020204" pitchFamily="34" charset="0"/>
                <a:cs typeface="Open Sans" panose="020B0606030504020204" pitchFamily="34" charset="0"/>
              </a:rPr>
              <a:t>Served</a:t>
            </a:r>
            <a:endParaRPr lang="en-US" sz="1200" baseline="30000">
              <a:solidFill>
                <a:srgbClr val="000000"/>
              </a:solidFill>
              <a:latin typeface="Avenir Next LT Pro" panose="020B0504020202020204" pitchFamily="34" charset="0"/>
              <a:ea typeface="Open Sans" panose="020B0606030504020204" pitchFamily="34" charset="0"/>
              <a:cs typeface="Open Sans" panose="020B0606030504020204" pitchFamily="34" charset="0"/>
            </a:endParaRPr>
          </a:p>
        </p:txBody>
      </p:sp>
      <p:sp>
        <p:nvSpPr>
          <p:cNvPr id="16" name="TextBox 43">
            <a:extLst>
              <a:ext uri="{FF2B5EF4-FFF2-40B4-BE49-F238E27FC236}">
                <a16:creationId xmlns:a16="http://schemas.microsoft.com/office/drawing/2014/main" id="{E2DB52B7-D8B4-FED4-C6C2-096DCA166940}"/>
              </a:ext>
            </a:extLst>
          </p:cNvPr>
          <p:cNvSpPr txBox="1"/>
          <p:nvPr/>
        </p:nvSpPr>
        <p:spPr>
          <a:xfrm>
            <a:off x="6420032" y="2839690"/>
            <a:ext cx="1134612" cy="866299"/>
          </a:xfrm>
          <a:prstGeom prst="rect">
            <a:avLst/>
          </a:prstGeom>
          <a:noFill/>
        </p:spPr>
        <p:txBody>
          <a:bodyPr wrap="square" lIns="0" tIns="0" rIns="0" bIns="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i="0">
                <a:solidFill>
                  <a:srgbClr val="000000"/>
                </a:solidFill>
                <a:effectLst/>
                <a:latin typeface="Avenir Next LT Pro" panose="020B0504020202020204" pitchFamily="34" charset="0"/>
                <a:ea typeface="Open Sans" panose="020B0606030504020204" pitchFamily="34" charset="0"/>
                <a:cs typeface="Open Sans" panose="020B0606030504020204" pitchFamily="34" charset="0"/>
              </a:rPr>
              <a:t>~1.7M</a:t>
            </a:r>
          </a:p>
          <a:p>
            <a:pPr algn="ctr"/>
            <a:r>
              <a:rPr lang="en-US" sz="1200">
                <a:solidFill>
                  <a:srgbClr val="000000"/>
                </a:solidFill>
                <a:latin typeface="Avenir Next LT Pro" panose="020B0504020202020204" pitchFamily="34" charset="0"/>
                <a:ea typeface="Open Sans" panose="020B0606030504020204" pitchFamily="34" charset="0"/>
                <a:cs typeface="Open Sans" panose="020B0606030504020204" pitchFamily="34" charset="0"/>
              </a:rPr>
              <a:t>Employees Served</a:t>
            </a:r>
            <a:endParaRPr lang="en-US" sz="1200" baseline="30000">
              <a:solidFill>
                <a:srgbClr val="000000"/>
              </a:solidFill>
              <a:latin typeface="Avenir Next LT Pro" panose="020B0504020202020204" pitchFamily="34" charset="0"/>
              <a:ea typeface="Open Sans" panose="020B0606030504020204" pitchFamily="34" charset="0"/>
              <a:cs typeface="Open Sans" panose="020B0606030504020204" pitchFamily="34" charset="0"/>
            </a:endParaRPr>
          </a:p>
        </p:txBody>
      </p:sp>
      <p:sp>
        <p:nvSpPr>
          <p:cNvPr id="17" name="TextBox 55">
            <a:extLst>
              <a:ext uri="{FF2B5EF4-FFF2-40B4-BE49-F238E27FC236}">
                <a16:creationId xmlns:a16="http://schemas.microsoft.com/office/drawing/2014/main" id="{5B4C47BA-C59E-95BA-4B75-0F51946DD073}"/>
              </a:ext>
            </a:extLst>
          </p:cNvPr>
          <p:cNvSpPr txBox="1"/>
          <p:nvPr/>
        </p:nvSpPr>
        <p:spPr>
          <a:xfrm>
            <a:off x="5083020" y="3871384"/>
            <a:ext cx="1210812" cy="736203"/>
          </a:xfrm>
          <a:prstGeom prst="rect">
            <a:avLst/>
          </a:prstGeom>
          <a:noFill/>
        </p:spPr>
        <p:txBody>
          <a:bodyPr wrap="square" lIns="0" tIns="0" rIns="0" bIns="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a:solidFill>
                  <a:srgbClr val="000000"/>
                </a:solidFill>
                <a:latin typeface="Avenir Next LT Pro" panose="020B0504020202020204" pitchFamily="34" charset="0"/>
                <a:ea typeface="Open Sans" panose="020B0606030504020204" pitchFamily="34" charset="0"/>
                <a:cs typeface="Open Sans" panose="020B0606030504020204" pitchFamily="34" charset="0"/>
              </a:rPr>
              <a:t>$10B+</a:t>
            </a:r>
            <a:endParaRPr lang="en-US" b="1" i="0">
              <a:solidFill>
                <a:srgbClr val="000000"/>
              </a:solidFill>
              <a:effectLst/>
              <a:latin typeface="Avenir Next LT Pro" panose="020B0504020202020204" pitchFamily="34" charset="0"/>
              <a:ea typeface="Open Sans" panose="020B0606030504020204" pitchFamily="34" charset="0"/>
              <a:cs typeface="Open Sans" panose="020B0606030504020204" pitchFamily="34" charset="0"/>
            </a:endParaRPr>
          </a:p>
          <a:p>
            <a:pPr algn="ctr"/>
            <a:r>
              <a:rPr lang="en-US" sz="1200">
                <a:solidFill>
                  <a:srgbClr val="000000"/>
                </a:solidFill>
                <a:latin typeface="Avenir Next LT Pro" panose="020B0504020202020204" pitchFamily="34" charset="0"/>
                <a:ea typeface="Open Sans" panose="020B0606030504020204" pitchFamily="34" charset="0"/>
                <a:cs typeface="Open Sans" panose="020B0606030504020204" pitchFamily="34" charset="0"/>
              </a:rPr>
              <a:t>Money Movement </a:t>
            </a:r>
            <a:endParaRPr lang="en-US" sz="1200" baseline="30000">
              <a:solidFill>
                <a:srgbClr val="000000"/>
              </a:solidFill>
              <a:latin typeface="Avenir Next LT Pro" panose="020B0504020202020204" pitchFamily="34" charset="0"/>
              <a:ea typeface="Open Sans" panose="020B0606030504020204" pitchFamily="34" charset="0"/>
              <a:cs typeface="Open Sans" panose="020B0606030504020204" pitchFamily="34" charset="0"/>
            </a:endParaRPr>
          </a:p>
        </p:txBody>
      </p:sp>
      <p:sp>
        <p:nvSpPr>
          <p:cNvPr id="18" name="Freeform 17">
            <a:extLst>
              <a:ext uri="{FF2B5EF4-FFF2-40B4-BE49-F238E27FC236}">
                <a16:creationId xmlns:a16="http://schemas.microsoft.com/office/drawing/2014/main" id="{6465D748-2719-9FD3-22B7-FC08BD18B320}"/>
              </a:ext>
            </a:extLst>
          </p:cNvPr>
          <p:cNvSpPr/>
          <p:nvPr/>
        </p:nvSpPr>
        <p:spPr>
          <a:xfrm>
            <a:off x="8563320" y="2377293"/>
            <a:ext cx="3031659" cy="2494628"/>
          </a:xfrm>
          <a:custGeom>
            <a:avLst/>
            <a:gdLst>
              <a:gd name="connsiteX0" fmla="*/ 0 w 10110952"/>
              <a:gd name="connsiteY0" fmla="*/ 3899338 h 3899338"/>
              <a:gd name="connsiteX1" fmla="*/ 10089932 w 10110952"/>
              <a:gd name="connsiteY1" fmla="*/ 3899338 h 3899338"/>
              <a:gd name="connsiteX2" fmla="*/ 10110952 w 10110952"/>
              <a:gd name="connsiteY2" fmla="*/ 0 h 3899338"/>
              <a:gd name="connsiteX3" fmla="*/ 0 w 10110952"/>
              <a:gd name="connsiteY3" fmla="*/ 3899338 h 3899338"/>
              <a:gd name="connsiteX0" fmla="*/ 0 w 10110952"/>
              <a:gd name="connsiteY0" fmla="*/ 3899338 h 3899338"/>
              <a:gd name="connsiteX1" fmla="*/ 10089932 w 10110952"/>
              <a:gd name="connsiteY1" fmla="*/ 3899338 h 3899338"/>
              <a:gd name="connsiteX2" fmla="*/ 10110952 w 10110952"/>
              <a:gd name="connsiteY2" fmla="*/ 0 h 3899338"/>
              <a:gd name="connsiteX3" fmla="*/ 0 w 10110952"/>
              <a:gd name="connsiteY3" fmla="*/ 3899338 h 3899338"/>
              <a:gd name="connsiteX0" fmla="*/ 0 w 10110952"/>
              <a:gd name="connsiteY0" fmla="*/ 3899338 h 3899338"/>
              <a:gd name="connsiteX1" fmla="*/ 10089932 w 10110952"/>
              <a:gd name="connsiteY1" fmla="*/ 3899338 h 3899338"/>
              <a:gd name="connsiteX2" fmla="*/ 10110952 w 10110952"/>
              <a:gd name="connsiteY2" fmla="*/ 0 h 3899338"/>
              <a:gd name="connsiteX3" fmla="*/ 0 w 10110952"/>
              <a:gd name="connsiteY3" fmla="*/ 3899338 h 3899338"/>
              <a:gd name="connsiteX0" fmla="*/ 0 w 10110952"/>
              <a:gd name="connsiteY0" fmla="*/ 3899338 h 3899338"/>
              <a:gd name="connsiteX1" fmla="*/ 10089932 w 10110952"/>
              <a:gd name="connsiteY1" fmla="*/ 3899338 h 3899338"/>
              <a:gd name="connsiteX2" fmla="*/ 10110952 w 10110952"/>
              <a:gd name="connsiteY2" fmla="*/ 0 h 3899338"/>
              <a:gd name="connsiteX3" fmla="*/ 0 w 10110952"/>
              <a:gd name="connsiteY3" fmla="*/ 3899338 h 3899338"/>
              <a:gd name="connsiteX0" fmla="*/ 0 w 10110952"/>
              <a:gd name="connsiteY0" fmla="*/ 3899338 h 3899338"/>
              <a:gd name="connsiteX1" fmla="*/ 10089932 w 10110952"/>
              <a:gd name="connsiteY1" fmla="*/ 3899338 h 3899338"/>
              <a:gd name="connsiteX2" fmla="*/ 10110952 w 10110952"/>
              <a:gd name="connsiteY2" fmla="*/ 0 h 3899338"/>
              <a:gd name="connsiteX3" fmla="*/ 0 w 10110952"/>
              <a:gd name="connsiteY3" fmla="*/ 3899338 h 3899338"/>
              <a:gd name="connsiteX0" fmla="*/ 0 w 10110952"/>
              <a:gd name="connsiteY0" fmla="*/ 3899338 h 3899338"/>
              <a:gd name="connsiteX1" fmla="*/ 10089932 w 10110952"/>
              <a:gd name="connsiteY1" fmla="*/ 3899338 h 3899338"/>
              <a:gd name="connsiteX2" fmla="*/ 10110952 w 10110952"/>
              <a:gd name="connsiteY2" fmla="*/ 0 h 3899338"/>
              <a:gd name="connsiteX3" fmla="*/ 0 w 10110952"/>
              <a:gd name="connsiteY3" fmla="*/ 3899338 h 3899338"/>
              <a:gd name="connsiteX0" fmla="*/ 0 w 10110952"/>
              <a:gd name="connsiteY0" fmla="*/ 3899338 h 3899338"/>
              <a:gd name="connsiteX1" fmla="*/ 10089932 w 10110952"/>
              <a:gd name="connsiteY1" fmla="*/ 3899338 h 3899338"/>
              <a:gd name="connsiteX2" fmla="*/ 10110952 w 10110952"/>
              <a:gd name="connsiteY2" fmla="*/ 0 h 3899338"/>
              <a:gd name="connsiteX3" fmla="*/ 0 w 10110952"/>
              <a:gd name="connsiteY3" fmla="*/ 3899338 h 3899338"/>
              <a:gd name="connsiteX0" fmla="*/ 0 w 10110952"/>
              <a:gd name="connsiteY0" fmla="*/ 3899338 h 3899338"/>
              <a:gd name="connsiteX1" fmla="*/ 10089932 w 10110952"/>
              <a:gd name="connsiteY1" fmla="*/ 3899338 h 3899338"/>
              <a:gd name="connsiteX2" fmla="*/ 10110952 w 10110952"/>
              <a:gd name="connsiteY2" fmla="*/ 0 h 3899338"/>
              <a:gd name="connsiteX3" fmla="*/ 0 w 10110952"/>
              <a:gd name="connsiteY3" fmla="*/ 3899338 h 3899338"/>
              <a:gd name="connsiteX0" fmla="*/ 0 w 10110952"/>
              <a:gd name="connsiteY0" fmla="*/ 3899338 h 3899338"/>
              <a:gd name="connsiteX1" fmla="*/ 10089932 w 10110952"/>
              <a:gd name="connsiteY1" fmla="*/ 3899338 h 3899338"/>
              <a:gd name="connsiteX2" fmla="*/ 10110952 w 10110952"/>
              <a:gd name="connsiteY2" fmla="*/ 0 h 3899338"/>
              <a:gd name="connsiteX3" fmla="*/ 0 w 10110952"/>
              <a:gd name="connsiteY3" fmla="*/ 3899338 h 3899338"/>
              <a:gd name="connsiteX0" fmla="*/ 0 w 10110952"/>
              <a:gd name="connsiteY0" fmla="*/ 3899338 h 3899338"/>
              <a:gd name="connsiteX1" fmla="*/ 10089932 w 10110952"/>
              <a:gd name="connsiteY1" fmla="*/ 3899338 h 3899338"/>
              <a:gd name="connsiteX2" fmla="*/ 10110952 w 10110952"/>
              <a:gd name="connsiteY2" fmla="*/ 0 h 3899338"/>
              <a:gd name="connsiteX3" fmla="*/ 0 w 10110952"/>
              <a:gd name="connsiteY3" fmla="*/ 3899338 h 3899338"/>
              <a:gd name="connsiteX0" fmla="*/ 0 w 10110952"/>
              <a:gd name="connsiteY0" fmla="*/ 3899338 h 3899338"/>
              <a:gd name="connsiteX1" fmla="*/ 10089932 w 10110952"/>
              <a:gd name="connsiteY1" fmla="*/ 3899338 h 3899338"/>
              <a:gd name="connsiteX2" fmla="*/ 10110952 w 10110952"/>
              <a:gd name="connsiteY2" fmla="*/ 0 h 3899338"/>
              <a:gd name="connsiteX3" fmla="*/ 0 w 10110952"/>
              <a:gd name="connsiteY3" fmla="*/ 3899338 h 3899338"/>
              <a:gd name="connsiteX0" fmla="*/ 0 w 10110952"/>
              <a:gd name="connsiteY0" fmla="*/ 3899338 h 3899338"/>
              <a:gd name="connsiteX1" fmla="*/ 10089932 w 10110952"/>
              <a:gd name="connsiteY1" fmla="*/ 3899338 h 3899338"/>
              <a:gd name="connsiteX2" fmla="*/ 10110952 w 10110952"/>
              <a:gd name="connsiteY2" fmla="*/ 0 h 3899338"/>
              <a:gd name="connsiteX3" fmla="*/ 0 w 10110952"/>
              <a:gd name="connsiteY3" fmla="*/ 3899338 h 3899338"/>
              <a:gd name="connsiteX0" fmla="*/ 0 w 10110952"/>
              <a:gd name="connsiteY0" fmla="*/ 3899338 h 3899338"/>
              <a:gd name="connsiteX1" fmla="*/ 10089932 w 10110952"/>
              <a:gd name="connsiteY1" fmla="*/ 3899338 h 3899338"/>
              <a:gd name="connsiteX2" fmla="*/ 10110952 w 10110952"/>
              <a:gd name="connsiteY2" fmla="*/ 0 h 3899338"/>
              <a:gd name="connsiteX3" fmla="*/ 0 w 10110952"/>
              <a:gd name="connsiteY3" fmla="*/ 3899338 h 3899338"/>
            </a:gdLst>
            <a:ahLst/>
            <a:cxnLst>
              <a:cxn ang="0">
                <a:pos x="connsiteX0" y="connsiteY0"/>
              </a:cxn>
              <a:cxn ang="0">
                <a:pos x="connsiteX1" y="connsiteY1"/>
              </a:cxn>
              <a:cxn ang="0">
                <a:pos x="connsiteX2" y="connsiteY2"/>
              </a:cxn>
              <a:cxn ang="0">
                <a:pos x="connsiteX3" y="connsiteY3"/>
              </a:cxn>
            </a:cxnLst>
            <a:rect l="l" t="t" r="r" b="b"/>
            <a:pathLst>
              <a:path w="10110952" h="3899338">
                <a:moveTo>
                  <a:pt x="0" y="3899338"/>
                </a:moveTo>
                <a:lnTo>
                  <a:pt x="10089932" y="3899338"/>
                </a:lnTo>
                <a:lnTo>
                  <a:pt x="10110952" y="0"/>
                </a:lnTo>
                <a:cubicBezTo>
                  <a:pt x="9378733" y="1110593"/>
                  <a:pt x="6008414" y="3524471"/>
                  <a:pt x="0" y="3899338"/>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6957165-849A-7CC7-0995-BBEDF49FBD24}"/>
              </a:ext>
            </a:extLst>
          </p:cNvPr>
          <p:cNvSpPr/>
          <p:nvPr/>
        </p:nvSpPr>
        <p:spPr>
          <a:xfrm>
            <a:off x="9759521" y="2377293"/>
            <a:ext cx="1556460" cy="469359"/>
          </a:xfrm>
          <a:prstGeom prst="rect">
            <a:avLst/>
          </a:prstGeom>
          <a:ln>
            <a:noFill/>
          </a:ln>
        </p:spPr>
        <p:txBody>
          <a:bodyPr wrap="square">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1400" b="1">
                <a:latin typeface="Avenir Next LT Pro" panose="020B0504020202020204" pitchFamily="34" charset="0"/>
              </a:rPr>
              <a:t>$123 to $129M </a:t>
            </a:r>
            <a:endParaRPr kumimoji="0" lang="en-US" sz="1200" b="0" i="0" u="none" strike="noStrike" kern="0" cap="none" spc="0" normalizeH="0" baseline="0" noProof="0">
              <a:ln>
                <a:noFill/>
              </a:ln>
              <a:solidFill>
                <a:srgbClr val="111921"/>
              </a:solidFill>
              <a:effectLst/>
              <a:uLnTx/>
              <a:uFillTx/>
              <a:latin typeface="Avenir Next LT Pro Light"/>
              <a:ea typeface="+mn-ea"/>
              <a:cs typeface="+mn-cs"/>
            </a:endParaRPr>
          </a:p>
          <a:p>
            <a:pPr marL="0" marR="0" lvl="0" indent="0" algn="r" defTabSz="1219170" rtl="0" eaLnBrk="1" fontAlgn="auto" latinLnBrk="0" hangingPunct="1">
              <a:lnSpc>
                <a:spcPct val="100000"/>
              </a:lnSpc>
              <a:spcBef>
                <a:spcPts val="0"/>
              </a:spcBef>
              <a:spcAft>
                <a:spcPts val="0"/>
              </a:spcAft>
              <a:buClrTx/>
              <a:buSzTx/>
              <a:buFontTx/>
              <a:buNone/>
              <a:tabLst/>
              <a:defRPr/>
            </a:pPr>
            <a:r>
              <a:rPr lang="en-US" sz="1050" kern="0">
                <a:solidFill>
                  <a:srgbClr val="111921"/>
                </a:solidFill>
                <a:latin typeface="Avenir Next LT Pro Light"/>
              </a:rPr>
              <a:t>(2024 Guidance)</a:t>
            </a:r>
            <a:endParaRPr kumimoji="0" lang="en-US" sz="1050" b="0" i="0" u="none" strike="noStrike" kern="0" cap="none" spc="0" normalizeH="0" baseline="0" noProof="0">
              <a:ln>
                <a:noFill/>
              </a:ln>
              <a:solidFill>
                <a:srgbClr val="111921"/>
              </a:solidFill>
              <a:effectLst/>
              <a:uLnTx/>
              <a:uFillTx/>
              <a:latin typeface="Avenir Next LT Pro Light"/>
              <a:ea typeface="+mn-ea"/>
              <a:cs typeface="+mn-cs"/>
            </a:endParaRPr>
          </a:p>
        </p:txBody>
      </p:sp>
      <p:sp>
        <p:nvSpPr>
          <p:cNvPr id="20" name="Rectangle 19">
            <a:extLst>
              <a:ext uri="{FF2B5EF4-FFF2-40B4-BE49-F238E27FC236}">
                <a16:creationId xmlns:a16="http://schemas.microsoft.com/office/drawing/2014/main" id="{5475598C-7D8B-34F9-47C1-9F7A5CAB2A3F}"/>
              </a:ext>
            </a:extLst>
          </p:cNvPr>
          <p:cNvSpPr/>
          <p:nvPr/>
        </p:nvSpPr>
        <p:spPr>
          <a:xfrm>
            <a:off x="8449726" y="4185831"/>
            <a:ext cx="1040794" cy="553998"/>
          </a:xfrm>
          <a:prstGeom prst="rect">
            <a:avLst/>
          </a:prstGeom>
          <a:ln>
            <a:noFill/>
          </a:ln>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b="1">
                <a:latin typeface="Avenir Next LT Pro" panose="020B0504020202020204" pitchFamily="34" charset="0"/>
              </a:rPr>
              <a:t>$27M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111921"/>
                </a:solidFill>
                <a:effectLst/>
                <a:uLnTx/>
                <a:uFillTx/>
                <a:latin typeface="Avenir Next LT Pro Light"/>
                <a:ea typeface="+mn-ea"/>
                <a:cs typeface="+mn-cs"/>
              </a:rPr>
              <a:t>2014</a:t>
            </a:r>
            <a:endParaRPr kumimoji="0" lang="en-US" sz="1100" b="0" i="0" u="none" strike="noStrike" kern="0" cap="none" spc="0" normalizeH="0" baseline="0" noProof="0">
              <a:ln>
                <a:noFill/>
              </a:ln>
              <a:solidFill>
                <a:srgbClr val="111921"/>
              </a:solidFill>
              <a:effectLst/>
              <a:uLnTx/>
              <a:uFillTx/>
              <a:latin typeface="Avenir Next LT Pro Light"/>
              <a:ea typeface="+mn-ea"/>
              <a:cs typeface="+mn-cs"/>
            </a:endParaRPr>
          </a:p>
        </p:txBody>
      </p:sp>
      <p:sp>
        <p:nvSpPr>
          <p:cNvPr id="22" name="Rectangle 21">
            <a:extLst>
              <a:ext uri="{FF2B5EF4-FFF2-40B4-BE49-F238E27FC236}">
                <a16:creationId xmlns:a16="http://schemas.microsoft.com/office/drawing/2014/main" id="{F8AEE558-B87A-E468-C0A8-6FB71D7C7E3A}"/>
              </a:ext>
            </a:extLst>
          </p:cNvPr>
          <p:cNvSpPr/>
          <p:nvPr/>
        </p:nvSpPr>
        <p:spPr>
          <a:xfrm>
            <a:off x="10076318" y="4086624"/>
            <a:ext cx="1482507" cy="538609"/>
          </a:xfrm>
          <a:prstGeom prst="rect">
            <a:avLst/>
          </a:prstGeom>
          <a:ln>
            <a:noFill/>
          </a:ln>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solidFill>
                  <a:schemeClr val="bg1"/>
                </a:solidFill>
                <a:latin typeface="Avenir Next LT Pro" panose="020B0504020202020204" pitchFamily="34" charset="0"/>
              </a:rPr>
              <a:t>~455%</a:t>
            </a:r>
          </a:p>
          <a:p>
            <a:pPr marL="0" marR="0" lvl="0" indent="0" algn="ctr" defTabSz="1219170" rtl="0" eaLnBrk="1" fontAlgn="auto" latinLnBrk="0" hangingPunct="1">
              <a:lnSpc>
                <a:spcPct val="100000"/>
              </a:lnSpc>
              <a:spcBef>
                <a:spcPts val="0"/>
              </a:spcBef>
              <a:spcAft>
                <a:spcPts val="0"/>
              </a:spcAft>
              <a:buClrTx/>
              <a:buSzTx/>
              <a:buFontTx/>
              <a:buNone/>
              <a:tabLst/>
              <a:defRPr/>
            </a:pPr>
            <a:r>
              <a:rPr lang="en-US" sz="1100">
                <a:solidFill>
                  <a:schemeClr val="bg1"/>
                </a:solidFill>
                <a:latin typeface="Avenir Next LT Pro" panose="020B0504020202020204" pitchFamily="34" charset="0"/>
              </a:rPr>
              <a:t>10-year Growth</a:t>
            </a:r>
            <a:endParaRPr lang="en-US" sz="1400">
              <a:solidFill>
                <a:schemeClr val="bg1"/>
              </a:solidFill>
              <a:latin typeface="Avenir Next LT Pro" panose="020B0504020202020204" pitchFamily="34" charset="0"/>
            </a:endParaRPr>
          </a:p>
        </p:txBody>
      </p:sp>
      <p:sp>
        <p:nvSpPr>
          <p:cNvPr id="33" name="Freeform 32">
            <a:extLst>
              <a:ext uri="{FF2B5EF4-FFF2-40B4-BE49-F238E27FC236}">
                <a16:creationId xmlns:a16="http://schemas.microsoft.com/office/drawing/2014/main" id="{B9709CD2-9C6E-6E4F-6175-4B266DF78608}"/>
              </a:ext>
            </a:extLst>
          </p:cNvPr>
          <p:cNvSpPr/>
          <p:nvPr/>
        </p:nvSpPr>
        <p:spPr>
          <a:xfrm>
            <a:off x="8600213" y="2365210"/>
            <a:ext cx="3015290" cy="2494628"/>
          </a:xfrm>
          <a:custGeom>
            <a:avLst/>
            <a:gdLst>
              <a:gd name="connsiteX0" fmla="*/ 0 w 2150872"/>
              <a:gd name="connsiteY0" fmla="*/ 2443502 h 2443502"/>
              <a:gd name="connsiteX1" fmla="*/ 1839310 w 2150872"/>
              <a:gd name="connsiteY1" fmla="*/ 330923 h 2443502"/>
              <a:gd name="connsiteX2" fmla="*/ 2133600 w 2150872"/>
              <a:gd name="connsiteY2" fmla="*/ 36633 h 2443502"/>
              <a:gd name="connsiteX0" fmla="*/ 0 w 2560776"/>
              <a:gd name="connsiteY0" fmla="*/ 2044109 h 2044109"/>
              <a:gd name="connsiteX1" fmla="*/ 2249214 w 2560776"/>
              <a:gd name="connsiteY1" fmla="*/ 330923 h 2044109"/>
              <a:gd name="connsiteX2" fmla="*/ 2543504 w 2560776"/>
              <a:gd name="connsiteY2" fmla="*/ 36633 h 2044109"/>
              <a:gd name="connsiteX0" fmla="*/ 0 w 3007503"/>
              <a:gd name="connsiteY0" fmla="*/ 2798512 h 2798512"/>
              <a:gd name="connsiteX1" fmla="*/ 2249214 w 3007503"/>
              <a:gd name="connsiteY1" fmla="*/ 1085326 h 2798512"/>
              <a:gd name="connsiteX2" fmla="*/ 3005959 w 3007503"/>
              <a:gd name="connsiteY2" fmla="*/ 2761 h 2798512"/>
              <a:gd name="connsiteX0" fmla="*/ 0 w 3007503"/>
              <a:gd name="connsiteY0" fmla="*/ 2798512 h 2798512"/>
              <a:gd name="connsiteX1" fmla="*/ 2249214 w 3007503"/>
              <a:gd name="connsiteY1" fmla="*/ 1085326 h 2798512"/>
              <a:gd name="connsiteX2" fmla="*/ 3005959 w 3007503"/>
              <a:gd name="connsiteY2" fmla="*/ 2761 h 2798512"/>
              <a:gd name="connsiteX0" fmla="*/ 0 w 3005959"/>
              <a:gd name="connsiteY0" fmla="*/ 2795751 h 2795751"/>
              <a:gd name="connsiteX1" fmla="*/ 3005959 w 3005959"/>
              <a:gd name="connsiteY1" fmla="*/ 0 h 2795751"/>
              <a:gd name="connsiteX0" fmla="*/ 0 w 3005959"/>
              <a:gd name="connsiteY0" fmla="*/ 2795751 h 2795751"/>
              <a:gd name="connsiteX1" fmla="*/ 3005959 w 3005959"/>
              <a:gd name="connsiteY1" fmla="*/ 0 h 2795751"/>
              <a:gd name="connsiteX0" fmla="*/ 0 w 3005959"/>
              <a:gd name="connsiteY0" fmla="*/ 2795751 h 2795751"/>
              <a:gd name="connsiteX1" fmla="*/ 3005959 w 3005959"/>
              <a:gd name="connsiteY1" fmla="*/ 0 h 2795751"/>
              <a:gd name="connsiteX0" fmla="*/ 0 w 2935980"/>
              <a:gd name="connsiteY0" fmla="*/ 2618470 h 2618470"/>
              <a:gd name="connsiteX1" fmla="*/ 2935980 w 2935980"/>
              <a:gd name="connsiteY1" fmla="*/ 0 h 2618470"/>
              <a:gd name="connsiteX0" fmla="*/ 0 w 2935980"/>
              <a:gd name="connsiteY0" fmla="*/ 2618470 h 2618470"/>
              <a:gd name="connsiteX1" fmla="*/ 2935980 w 2935980"/>
              <a:gd name="connsiteY1" fmla="*/ 0 h 2618470"/>
              <a:gd name="connsiteX0" fmla="*/ 0 w 3015290"/>
              <a:gd name="connsiteY0" fmla="*/ 2641796 h 2641796"/>
              <a:gd name="connsiteX1" fmla="*/ 3015290 w 3015290"/>
              <a:gd name="connsiteY1" fmla="*/ 0 h 2641796"/>
              <a:gd name="connsiteX0" fmla="*/ 0 w 3015290"/>
              <a:gd name="connsiteY0" fmla="*/ 2641796 h 2641796"/>
              <a:gd name="connsiteX1" fmla="*/ 3015290 w 3015290"/>
              <a:gd name="connsiteY1" fmla="*/ 0 h 2641796"/>
            </a:gdLst>
            <a:ahLst/>
            <a:cxnLst>
              <a:cxn ang="0">
                <a:pos x="connsiteX0" y="connsiteY0"/>
              </a:cxn>
              <a:cxn ang="0">
                <a:pos x="connsiteX1" y="connsiteY1"/>
              </a:cxn>
            </a:cxnLst>
            <a:rect l="l" t="t" r="r" b="b"/>
            <a:pathLst>
              <a:path w="3015290" h="2641796">
                <a:moveTo>
                  <a:pt x="0" y="2641796"/>
                </a:moveTo>
                <a:cubicBezTo>
                  <a:pt x="1821793" y="2382541"/>
                  <a:pt x="2714065" y="757853"/>
                  <a:pt x="3015290" y="0"/>
                </a:cubicBezTo>
              </a:path>
            </a:pathLst>
          </a:custGeom>
          <a:noFill/>
          <a:ln w="19050">
            <a:solidFill>
              <a:schemeClr val="tx1"/>
            </a:solidFill>
            <a:tailEnd type="triangle" w="lg"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46865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Oval 39">
            <a:extLst>
              <a:ext uri="{FF2B5EF4-FFF2-40B4-BE49-F238E27FC236}">
                <a16:creationId xmlns:a16="http://schemas.microsoft.com/office/drawing/2014/main" id="{B2D177E9-061D-D0F9-7F88-10953BEA6DB1}"/>
              </a:ext>
            </a:extLst>
          </p:cNvPr>
          <p:cNvSpPr>
            <a:spLocks noChangeAspect="1"/>
          </p:cNvSpPr>
          <p:nvPr/>
        </p:nvSpPr>
        <p:spPr>
          <a:xfrm>
            <a:off x="706021" y="3421067"/>
            <a:ext cx="2103120" cy="2103120"/>
          </a:xfrm>
          <a:prstGeom prst="ellipse">
            <a:avLst/>
          </a:prstGeom>
          <a:noFill/>
          <a:ln w="38100">
            <a:solidFill>
              <a:schemeClr val="accent6"/>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7586E5F5-DB3F-25AE-F174-256FC07E91CA}"/>
              </a:ext>
            </a:extLst>
          </p:cNvPr>
          <p:cNvCxnSpPr>
            <a:cxnSpLocks/>
          </p:cNvCxnSpPr>
          <p:nvPr/>
        </p:nvCxnSpPr>
        <p:spPr>
          <a:xfrm>
            <a:off x="1757581" y="3428999"/>
            <a:ext cx="0" cy="1107220"/>
          </a:xfrm>
          <a:prstGeom prst="line">
            <a:avLst/>
          </a:prstGeom>
          <a:ln w="381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457097E-3B07-94EB-02D7-78F744D1CEB7}"/>
              </a:ext>
            </a:extLst>
          </p:cNvPr>
          <p:cNvCxnSpPr>
            <a:cxnSpLocks/>
          </p:cNvCxnSpPr>
          <p:nvPr/>
        </p:nvCxnSpPr>
        <p:spPr>
          <a:xfrm flipH="1">
            <a:off x="917264" y="4505220"/>
            <a:ext cx="891405" cy="546225"/>
          </a:xfrm>
          <a:prstGeom prst="line">
            <a:avLst/>
          </a:prstGeom>
          <a:ln w="381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300AE83-7BC1-6811-FA77-3AB0A12F7223}"/>
              </a:ext>
            </a:extLst>
          </p:cNvPr>
          <p:cNvCxnSpPr>
            <a:cxnSpLocks/>
          </p:cNvCxnSpPr>
          <p:nvPr/>
        </p:nvCxnSpPr>
        <p:spPr>
          <a:xfrm flipH="1" flipV="1">
            <a:off x="1826414" y="4505220"/>
            <a:ext cx="895806" cy="546225"/>
          </a:xfrm>
          <a:prstGeom prst="line">
            <a:avLst/>
          </a:prstGeom>
          <a:ln w="381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30335B5-1561-5A97-084C-D69CFA72C486}"/>
              </a:ext>
            </a:extLst>
          </p:cNvPr>
          <p:cNvSpPr>
            <a:spLocks noGrp="1"/>
          </p:cNvSpPr>
          <p:nvPr>
            <p:ph type="title"/>
          </p:nvPr>
        </p:nvSpPr>
        <p:spPr/>
        <p:txBody>
          <a:bodyPr/>
          <a:lstStyle/>
          <a:p>
            <a:r>
              <a:rPr lang="en-US" err="1"/>
              <a:t>Asure’s</a:t>
            </a:r>
            <a:r>
              <a:rPr lang="en-US"/>
              <a:t> Unique Support Model </a:t>
            </a:r>
          </a:p>
        </p:txBody>
      </p:sp>
      <p:sp>
        <p:nvSpPr>
          <p:cNvPr id="4" name="Slide Number Placeholder 3">
            <a:extLst>
              <a:ext uri="{FF2B5EF4-FFF2-40B4-BE49-F238E27FC236}">
                <a16:creationId xmlns:a16="http://schemas.microsoft.com/office/drawing/2014/main" id="{60EF0B66-8B3F-F95B-5FC7-88FEEEF4201B}"/>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smtClean="0">
                <a:ln>
                  <a:noFill/>
                </a:ln>
                <a:solidFill>
                  <a:prstClr val="black">
                    <a:tint val="82000"/>
                  </a:prstClr>
                </a:solidFill>
                <a:effectLst/>
                <a:uLnTx/>
                <a:uFillTx/>
                <a:latin typeface="Avenir Next" panose="020B05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 sz="1200" b="0" i="0" u="none" strike="noStrike" kern="1200" cap="none" spc="0" normalizeH="0" baseline="0" noProof="0">
              <a:ln>
                <a:noFill/>
              </a:ln>
              <a:solidFill>
                <a:prstClr val="black">
                  <a:tint val="82000"/>
                </a:prstClr>
              </a:solidFill>
              <a:effectLst/>
              <a:uLnTx/>
              <a:uFillTx/>
              <a:latin typeface="Avenir Next" panose="020B0503020202020204" pitchFamily="34" charset="0"/>
              <a:ea typeface="+mn-ea"/>
              <a:cs typeface="+mn-cs"/>
            </a:endParaRPr>
          </a:p>
        </p:txBody>
      </p:sp>
      <p:sp>
        <p:nvSpPr>
          <p:cNvPr id="8" name="Freeform 7">
            <a:extLst>
              <a:ext uri="{FF2B5EF4-FFF2-40B4-BE49-F238E27FC236}">
                <a16:creationId xmlns:a16="http://schemas.microsoft.com/office/drawing/2014/main" id="{B2B8D614-119B-459F-0B03-6196C28AAF80}"/>
              </a:ext>
            </a:extLst>
          </p:cNvPr>
          <p:cNvSpPr/>
          <p:nvPr/>
        </p:nvSpPr>
        <p:spPr>
          <a:xfrm>
            <a:off x="1313111" y="4060750"/>
            <a:ext cx="914400" cy="914400"/>
          </a:xfrm>
          <a:custGeom>
            <a:avLst/>
            <a:gdLst>
              <a:gd name="connsiteX0" fmla="*/ 0 w 1045810"/>
              <a:gd name="connsiteY0" fmla="*/ 522905 h 1045810"/>
              <a:gd name="connsiteX1" fmla="*/ 522905 w 1045810"/>
              <a:gd name="connsiteY1" fmla="*/ 0 h 1045810"/>
              <a:gd name="connsiteX2" fmla="*/ 1045810 w 1045810"/>
              <a:gd name="connsiteY2" fmla="*/ 522905 h 1045810"/>
              <a:gd name="connsiteX3" fmla="*/ 522905 w 1045810"/>
              <a:gd name="connsiteY3" fmla="*/ 1045810 h 1045810"/>
              <a:gd name="connsiteX4" fmla="*/ 0 w 1045810"/>
              <a:gd name="connsiteY4" fmla="*/ 522905 h 1045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810" h="1045810">
                <a:moveTo>
                  <a:pt x="0" y="522905"/>
                </a:moveTo>
                <a:cubicBezTo>
                  <a:pt x="0" y="234113"/>
                  <a:pt x="234113" y="0"/>
                  <a:pt x="522905" y="0"/>
                </a:cubicBezTo>
                <a:cubicBezTo>
                  <a:pt x="811697" y="0"/>
                  <a:pt x="1045810" y="234113"/>
                  <a:pt x="1045810" y="522905"/>
                </a:cubicBezTo>
                <a:cubicBezTo>
                  <a:pt x="1045810" y="811697"/>
                  <a:pt x="811697" y="1045810"/>
                  <a:pt x="522905" y="1045810"/>
                </a:cubicBezTo>
                <a:cubicBezTo>
                  <a:pt x="234113" y="1045810"/>
                  <a:pt x="0" y="811697"/>
                  <a:pt x="0" y="522905"/>
                </a:cubicBezTo>
                <a:close/>
              </a:path>
            </a:pathLst>
          </a:custGeom>
          <a:solidFill>
            <a:schemeClr val="accent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178555" tIns="178555" rIns="178555" bIns="178555" numCol="1" spcCol="1270" anchor="ctr" anchorCtr="0">
            <a:noAutofit/>
          </a:bodyPr>
          <a:lstStyle/>
          <a:p>
            <a:pPr marL="0" lvl="0" indent="0" algn="ctr" defTabSz="889000">
              <a:lnSpc>
                <a:spcPct val="90000"/>
              </a:lnSpc>
              <a:spcBef>
                <a:spcPct val="0"/>
              </a:spcBef>
              <a:spcAft>
                <a:spcPct val="35000"/>
              </a:spcAft>
              <a:buNone/>
            </a:pPr>
            <a:r>
              <a:rPr lang="en-US" sz="2000" kern="1200"/>
              <a:t>Client</a:t>
            </a:r>
            <a:endParaRPr lang="en-US" sz="3600" kern="1200"/>
          </a:p>
        </p:txBody>
      </p:sp>
      <p:sp>
        <p:nvSpPr>
          <p:cNvPr id="10" name="Freeform 9">
            <a:extLst>
              <a:ext uri="{FF2B5EF4-FFF2-40B4-BE49-F238E27FC236}">
                <a16:creationId xmlns:a16="http://schemas.microsoft.com/office/drawing/2014/main" id="{F213CA67-0D0A-6216-903C-663DE9DE2476}"/>
              </a:ext>
            </a:extLst>
          </p:cNvPr>
          <p:cNvSpPr/>
          <p:nvPr/>
        </p:nvSpPr>
        <p:spPr>
          <a:xfrm>
            <a:off x="1341638" y="3042976"/>
            <a:ext cx="822960" cy="822960"/>
          </a:xfrm>
          <a:custGeom>
            <a:avLst/>
            <a:gdLst>
              <a:gd name="connsiteX0" fmla="*/ 0 w 732067"/>
              <a:gd name="connsiteY0" fmla="*/ 366034 h 732067"/>
              <a:gd name="connsiteX1" fmla="*/ 366034 w 732067"/>
              <a:gd name="connsiteY1" fmla="*/ 0 h 732067"/>
              <a:gd name="connsiteX2" fmla="*/ 732068 w 732067"/>
              <a:gd name="connsiteY2" fmla="*/ 366034 h 732067"/>
              <a:gd name="connsiteX3" fmla="*/ 366034 w 732067"/>
              <a:gd name="connsiteY3" fmla="*/ 732068 h 732067"/>
              <a:gd name="connsiteX4" fmla="*/ 0 w 732067"/>
              <a:gd name="connsiteY4" fmla="*/ 366034 h 73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067" h="732067">
                <a:moveTo>
                  <a:pt x="0" y="366034"/>
                </a:moveTo>
                <a:cubicBezTo>
                  <a:pt x="0" y="163879"/>
                  <a:pt x="163879" y="0"/>
                  <a:pt x="366034" y="0"/>
                </a:cubicBezTo>
                <a:cubicBezTo>
                  <a:pt x="568189" y="0"/>
                  <a:pt x="732068" y="163879"/>
                  <a:pt x="732068" y="366034"/>
                </a:cubicBezTo>
                <a:cubicBezTo>
                  <a:pt x="732068" y="568189"/>
                  <a:pt x="568189" y="732068"/>
                  <a:pt x="366034" y="732068"/>
                </a:cubicBezTo>
                <a:cubicBezTo>
                  <a:pt x="163879" y="732068"/>
                  <a:pt x="0" y="568189"/>
                  <a:pt x="0" y="366034"/>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124989" tIns="124989" rIns="124989" bIns="124989" numCol="1" spcCol="1270" anchor="ctr" anchorCtr="0">
            <a:noAutofit/>
          </a:bodyPr>
          <a:lstStyle/>
          <a:p>
            <a:pPr marL="0" lvl="0" indent="0" algn="ctr" defTabSz="622300">
              <a:lnSpc>
                <a:spcPct val="90000"/>
              </a:lnSpc>
              <a:spcBef>
                <a:spcPct val="0"/>
              </a:spcBef>
              <a:spcAft>
                <a:spcPct val="35000"/>
              </a:spcAft>
              <a:buNone/>
            </a:pPr>
            <a:r>
              <a:rPr lang="en-US" sz="1400" kern="1200"/>
              <a:t>Acct</a:t>
            </a:r>
            <a:br>
              <a:rPr lang="en-US" sz="1400" kern="1200"/>
            </a:br>
            <a:r>
              <a:rPr lang="en-US" sz="1100" kern="1200"/>
              <a:t>Manager</a:t>
            </a:r>
            <a:endParaRPr lang="en-US" sz="1400" kern="1200"/>
          </a:p>
        </p:txBody>
      </p:sp>
      <p:sp>
        <p:nvSpPr>
          <p:cNvPr id="11" name="Freeform 10">
            <a:extLst>
              <a:ext uri="{FF2B5EF4-FFF2-40B4-BE49-F238E27FC236}">
                <a16:creationId xmlns:a16="http://schemas.microsoft.com/office/drawing/2014/main" id="{6FE3FE9F-3C93-32D0-9C26-ACC236B0BF3E}"/>
              </a:ext>
            </a:extLst>
          </p:cNvPr>
          <p:cNvSpPr/>
          <p:nvPr/>
        </p:nvSpPr>
        <p:spPr>
          <a:xfrm>
            <a:off x="486286" y="4657355"/>
            <a:ext cx="822960" cy="822960"/>
          </a:xfrm>
          <a:custGeom>
            <a:avLst/>
            <a:gdLst>
              <a:gd name="connsiteX0" fmla="*/ 0 w 732067"/>
              <a:gd name="connsiteY0" fmla="*/ 366034 h 732067"/>
              <a:gd name="connsiteX1" fmla="*/ 366034 w 732067"/>
              <a:gd name="connsiteY1" fmla="*/ 0 h 732067"/>
              <a:gd name="connsiteX2" fmla="*/ 732068 w 732067"/>
              <a:gd name="connsiteY2" fmla="*/ 366034 h 732067"/>
              <a:gd name="connsiteX3" fmla="*/ 366034 w 732067"/>
              <a:gd name="connsiteY3" fmla="*/ 732068 h 732067"/>
              <a:gd name="connsiteX4" fmla="*/ 0 w 732067"/>
              <a:gd name="connsiteY4" fmla="*/ 366034 h 73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067" h="732067">
                <a:moveTo>
                  <a:pt x="0" y="366034"/>
                </a:moveTo>
                <a:cubicBezTo>
                  <a:pt x="0" y="163879"/>
                  <a:pt x="163879" y="0"/>
                  <a:pt x="366034" y="0"/>
                </a:cubicBezTo>
                <a:cubicBezTo>
                  <a:pt x="568189" y="0"/>
                  <a:pt x="732068" y="163879"/>
                  <a:pt x="732068" y="366034"/>
                </a:cubicBezTo>
                <a:cubicBezTo>
                  <a:pt x="732068" y="568189"/>
                  <a:pt x="568189" y="732068"/>
                  <a:pt x="366034" y="732068"/>
                </a:cubicBezTo>
                <a:cubicBezTo>
                  <a:pt x="163879" y="732068"/>
                  <a:pt x="0" y="568189"/>
                  <a:pt x="0" y="366034"/>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124989" tIns="124989" rIns="124989" bIns="124989" numCol="1" spcCol="1270" anchor="ctr" anchorCtr="0">
            <a:noAutofit/>
          </a:bodyPr>
          <a:lstStyle/>
          <a:p>
            <a:pPr marL="0" lvl="0" indent="0" algn="ctr" defTabSz="622300">
              <a:lnSpc>
                <a:spcPct val="90000"/>
              </a:lnSpc>
              <a:spcBef>
                <a:spcPct val="0"/>
              </a:spcBef>
              <a:spcAft>
                <a:spcPct val="35000"/>
              </a:spcAft>
              <a:buNone/>
            </a:pPr>
            <a:r>
              <a:rPr lang="en-US" sz="1100" kern="1200"/>
              <a:t>Payroll, </a:t>
            </a:r>
            <a:br>
              <a:rPr lang="en-US" sz="1100" kern="1200"/>
            </a:br>
            <a:r>
              <a:rPr lang="en-US" sz="1100" kern="1200"/>
              <a:t>Tax &amp; HR</a:t>
            </a:r>
          </a:p>
        </p:txBody>
      </p:sp>
      <p:sp>
        <p:nvSpPr>
          <p:cNvPr id="21" name="TextBox 20">
            <a:extLst>
              <a:ext uri="{FF2B5EF4-FFF2-40B4-BE49-F238E27FC236}">
                <a16:creationId xmlns:a16="http://schemas.microsoft.com/office/drawing/2014/main" id="{DD577978-2242-5F1E-7FF5-64834149D9BF}"/>
              </a:ext>
            </a:extLst>
          </p:cNvPr>
          <p:cNvSpPr txBox="1"/>
          <p:nvPr/>
        </p:nvSpPr>
        <p:spPr>
          <a:xfrm>
            <a:off x="274100" y="2047943"/>
            <a:ext cx="2949131" cy="800219"/>
          </a:xfrm>
          <a:prstGeom prst="rect">
            <a:avLst/>
          </a:prstGeom>
          <a:noFill/>
        </p:spPr>
        <p:txBody>
          <a:bodyPr wrap="square" rtlCol="0">
            <a:spAutoFit/>
          </a:bodyPr>
          <a:lstStyle/>
          <a:p>
            <a:pPr algn="ctr"/>
            <a:r>
              <a:rPr lang="en-US" b="1">
                <a:latin typeface="Open Sans" panose="020B0606030504020204" pitchFamily="34" charset="0"/>
                <a:ea typeface="Open Sans" panose="020B0606030504020204" pitchFamily="34" charset="0"/>
                <a:cs typeface="Open Sans" panose="020B0606030504020204" pitchFamily="34" charset="0"/>
              </a:rPr>
              <a:t>Focused on the </a:t>
            </a:r>
            <a:r>
              <a:rPr lang="en-US" b="1">
                <a:solidFill>
                  <a:schemeClr val="accent1"/>
                </a:solidFill>
                <a:latin typeface="Open Sans" panose="020B0606030504020204" pitchFamily="34" charset="0"/>
                <a:ea typeface="Open Sans" panose="020B0606030504020204" pitchFamily="34" charset="0"/>
                <a:cs typeface="Open Sans" panose="020B0606030504020204" pitchFamily="34" charset="0"/>
              </a:rPr>
              <a:t>Client</a:t>
            </a:r>
            <a:endParaRPr lang="en-US" b="1">
              <a:latin typeface="Open Sans" panose="020B0606030504020204" pitchFamily="34" charset="0"/>
              <a:ea typeface="Open Sans" panose="020B0606030504020204" pitchFamily="34" charset="0"/>
              <a:cs typeface="Open Sans" panose="020B0606030504020204" pitchFamily="34" charset="0"/>
            </a:endParaRPr>
          </a:p>
          <a:p>
            <a:pPr algn="ctr"/>
            <a:r>
              <a:rPr lang="en-US" sz="1400">
                <a:latin typeface="Open Sans" panose="020B0606030504020204" pitchFamily="34" charset="0"/>
                <a:ea typeface="Open Sans" panose="020B0606030504020204" pitchFamily="34" charset="0"/>
                <a:cs typeface="Open Sans" panose="020B0606030504020204" pitchFamily="34" charset="0"/>
              </a:rPr>
              <a:t>Every client is assigned a dedicated, named team</a:t>
            </a:r>
          </a:p>
        </p:txBody>
      </p:sp>
      <p:grpSp>
        <p:nvGrpSpPr>
          <p:cNvPr id="22" name="Group 21">
            <a:extLst>
              <a:ext uri="{FF2B5EF4-FFF2-40B4-BE49-F238E27FC236}">
                <a16:creationId xmlns:a16="http://schemas.microsoft.com/office/drawing/2014/main" id="{7DB5089B-9D91-3008-9A03-DF61735EB8BF}"/>
              </a:ext>
            </a:extLst>
          </p:cNvPr>
          <p:cNvGrpSpPr/>
          <p:nvPr/>
        </p:nvGrpSpPr>
        <p:grpSpPr>
          <a:xfrm>
            <a:off x="3513436" y="3272488"/>
            <a:ext cx="4862698" cy="2740705"/>
            <a:chOff x="518560" y="1075527"/>
            <a:chExt cx="10782091" cy="6076982"/>
          </a:xfrm>
        </p:grpSpPr>
        <p:pic>
          <p:nvPicPr>
            <p:cNvPr id="23" name="Google Shape;88;p15">
              <a:extLst>
                <a:ext uri="{FF2B5EF4-FFF2-40B4-BE49-F238E27FC236}">
                  <a16:creationId xmlns:a16="http://schemas.microsoft.com/office/drawing/2014/main" id="{CD11F323-4AE4-60A9-4DD5-EA54B398B5A0}"/>
                </a:ext>
              </a:extLst>
            </p:cNvPr>
            <p:cNvPicPr preferRelativeResize="0"/>
            <p:nvPr/>
          </p:nvPicPr>
          <p:blipFill>
            <a:blip r:embed="rId2">
              <a:alphaModFix/>
              <a:duotone>
                <a:schemeClr val="bg2">
                  <a:shade val="45000"/>
                  <a:satMod val="135000"/>
                </a:schemeClr>
                <a:prstClr val="white"/>
              </a:duotone>
              <a:extLst>
                <a:ext uri="{BEBA8EAE-BF5A-486C-A8C5-ECC9F3942E4B}">
                  <a14:imgProps xmlns:a14="http://schemas.microsoft.com/office/drawing/2010/main">
                    <a14:imgLayer r:embed="rId3">
                      <a14:imgEffect>
                        <a14:saturation sat="318000"/>
                      </a14:imgEffect>
                    </a14:imgLayer>
                  </a14:imgProps>
                </a:ext>
              </a:extLst>
            </a:blip>
            <a:stretch>
              <a:fillRect/>
            </a:stretch>
          </p:blipFill>
          <p:spPr>
            <a:xfrm>
              <a:off x="518560" y="1075527"/>
              <a:ext cx="10782091" cy="6076982"/>
            </a:xfrm>
            <a:prstGeom prst="rect">
              <a:avLst/>
            </a:prstGeom>
            <a:noFill/>
            <a:ln>
              <a:noFill/>
            </a:ln>
          </p:spPr>
        </p:pic>
        <p:pic>
          <p:nvPicPr>
            <p:cNvPr id="24" name="Google Shape;88;p15">
              <a:extLst>
                <a:ext uri="{FF2B5EF4-FFF2-40B4-BE49-F238E27FC236}">
                  <a16:creationId xmlns:a16="http://schemas.microsoft.com/office/drawing/2014/main" id="{89BBD4D0-B96A-DC02-5E0B-491899A9D1B5}"/>
                </a:ext>
              </a:extLst>
            </p:cNvPr>
            <p:cNvPicPr preferRelativeResize="0"/>
            <p:nvPr/>
          </p:nvPicPr>
          <p:blipFill rotWithShape="1">
            <a:blip r:embed="rId4">
              <a:alphaModFix/>
              <a:duotone>
                <a:schemeClr val="accent2">
                  <a:shade val="45000"/>
                  <a:satMod val="135000"/>
                </a:schemeClr>
                <a:prstClr val="white"/>
              </a:duotone>
            </a:blip>
            <a:srcRect l="32818" t="11774" r="16450" b="2282"/>
            <a:stretch/>
          </p:blipFill>
          <p:spPr>
            <a:xfrm>
              <a:off x="4052317" y="1791018"/>
              <a:ext cx="5470055" cy="5222855"/>
            </a:xfrm>
            <a:prstGeom prst="snip1Rect">
              <a:avLst>
                <a:gd name="adj" fmla="val 50000"/>
              </a:avLst>
            </a:prstGeom>
            <a:noFill/>
            <a:ln>
              <a:noFill/>
            </a:ln>
          </p:spPr>
        </p:pic>
      </p:grpSp>
      <p:sp>
        <p:nvSpPr>
          <p:cNvPr id="25" name="Teardrop 24">
            <a:extLst>
              <a:ext uri="{FF2B5EF4-FFF2-40B4-BE49-F238E27FC236}">
                <a16:creationId xmlns:a16="http://schemas.microsoft.com/office/drawing/2014/main" id="{0087B07C-2889-2913-F89E-251CDBC170FB}"/>
              </a:ext>
            </a:extLst>
          </p:cNvPr>
          <p:cNvSpPr>
            <a:spLocks noChangeAspect="1"/>
          </p:cNvSpPr>
          <p:nvPr/>
        </p:nvSpPr>
        <p:spPr>
          <a:xfrm rot="5400000">
            <a:off x="3545865" y="4088584"/>
            <a:ext cx="822960" cy="822960"/>
          </a:xfrm>
          <a:prstGeom prst="teardrop">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wrap="none" rtlCol="0" anchor="ctr"/>
          <a:lstStyle/>
          <a:p>
            <a:pPr algn="ctr"/>
            <a:r>
              <a:rPr lang="en-IN" sz="1100" b="1">
                <a:latin typeface="+mj-lt"/>
              </a:rPr>
              <a:t>WEST </a:t>
            </a:r>
          </a:p>
          <a:p>
            <a:pPr algn="ctr"/>
            <a:r>
              <a:rPr lang="en-IN" sz="1100" b="1">
                <a:latin typeface="+mj-lt"/>
              </a:rPr>
              <a:t>HUB</a:t>
            </a:r>
          </a:p>
          <a:p>
            <a:pPr algn="ctr"/>
            <a:r>
              <a:rPr lang="en-IN" sz="1050"/>
              <a:t>Santa Ana</a:t>
            </a:r>
            <a:endParaRPr lang="en-IN" sz="1100"/>
          </a:p>
        </p:txBody>
      </p:sp>
      <p:sp>
        <p:nvSpPr>
          <p:cNvPr id="26" name="Teardrop 25">
            <a:extLst>
              <a:ext uri="{FF2B5EF4-FFF2-40B4-BE49-F238E27FC236}">
                <a16:creationId xmlns:a16="http://schemas.microsoft.com/office/drawing/2014/main" id="{11B5E29C-2006-F1AB-A8C8-95F02F34E361}"/>
              </a:ext>
            </a:extLst>
          </p:cNvPr>
          <p:cNvSpPr>
            <a:spLocks noChangeAspect="1"/>
          </p:cNvSpPr>
          <p:nvPr/>
        </p:nvSpPr>
        <p:spPr>
          <a:xfrm rot="5400000">
            <a:off x="6722876" y="3290984"/>
            <a:ext cx="822960" cy="822960"/>
          </a:xfrm>
          <a:prstGeom prst="teardrop">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wrap="none" rtlCol="0" anchor="ctr"/>
          <a:lstStyle/>
          <a:p>
            <a:pPr algn="ctr"/>
            <a:r>
              <a:rPr lang="en-IN" sz="1100" b="1">
                <a:latin typeface="+mj-lt"/>
              </a:rPr>
              <a:t>EAST</a:t>
            </a:r>
            <a:br>
              <a:rPr lang="en-IN" sz="1100" b="1">
                <a:latin typeface="+mj-lt"/>
              </a:rPr>
            </a:br>
            <a:r>
              <a:rPr lang="en-IN" sz="1100" b="1">
                <a:latin typeface="+mj-lt"/>
              </a:rPr>
              <a:t>HUB</a:t>
            </a:r>
          </a:p>
          <a:p>
            <a:pPr algn="ctr"/>
            <a:r>
              <a:rPr lang="en-IN" sz="1050"/>
              <a:t>Rochester</a:t>
            </a:r>
            <a:endParaRPr lang="en-IN" sz="1100"/>
          </a:p>
        </p:txBody>
      </p:sp>
      <p:sp>
        <p:nvSpPr>
          <p:cNvPr id="27" name="Teardrop 26">
            <a:extLst>
              <a:ext uri="{FF2B5EF4-FFF2-40B4-BE49-F238E27FC236}">
                <a16:creationId xmlns:a16="http://schemas.microsoft.com/office/drawing/2014/main" id="{44BCE63F-6BBD-CA3F-C30C-07A9093D16CC}"/>
              </a:ext>
            </a:extLst>
          </p:cNvPr>
          <p:cNvSpPr>
            <a:spLocks noChangeAspect="1"/>
          </p:cNvSpPr>
          <p:nvPr/>
        </p:nvSpPr>
        <p:spPr>
          <a:xfrm rot="5400000">
            <a:off x="6246231" y="4360032"/>
            <a:ext cx="822960" cy="822960"/>
          </a:xfrm>
          <a:prstGeom prst="teardrop">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wrap="none" rtlCol="0" anchor="ctr"/>
          <a:lstStyle/>
          <a:p>
            <a:pPr algn="ctr"/>
            <a:r>
              <a:rPr lang="en-IN" sz="1100" b="1">
                <a:latin typeface="+mj-lt"/>
              </a:rPr>
              <a:t>CENTRAL</a:t>
            </a:r>
            <a:br>
              <a:rPr lang="en-IN" sz="1100" b="1">
                <a:latin typeface="+mj-lt"/>
              </a:rPr>
            </a:br>
            <a:r>
              <a:rPr lang="en-IN" sz="1100" b="1">
                <a:latin typeface="+mj-lt"/>
              </a:rPr>
              <a:t>HUB</a:t>
            </a:r>
          </a:p>
          <a:p>
            <a:pPr algn="ctr"/>
            <a:r>
              <a:rPr lang="en-IN" sz="1050"/>
              <a:t>Nashville</a:t>
            </a:r>
            <a:endParaRPr lang="en-IN" sz="1100"/>
          </a:p>
        </p:txBody>
      </p:sp>
      <p:sp>
        <p:nvSpPr>
          <p:cNvPr id="29" name="TextBox 28">
            <a:extLst>
              <a:ext uri="{FF2B5EF4-FFF2-40B4-BE49-F238E27FC236}">
                <a16:creationId xmlns:a16="http://schemas.microsoft.com/office/drawing/2014/main" id="{4DEE2724-735C-B5FE-DEAF-F73830717209}"/>
              </a:ext>
            </a:extLst>
          </p:cNvPr>
          <p:cNvSpPr txBox="1"/>
          <p:nvPr/>
        </p:nvSpPr>
        <p:spPr>
          <a:xfrm>
            <a:off x="3899585" y="2047943"/>
            <a:ext cx="3830274" cy="800219"/>
          </a:xfrm>
          <a:prstGeom prst="rect">
            <a:avLst/>
          </a:prstGeom>
          <a:noFill/>
        </p:spPr>
        <p:txBody>
          <a:bodyPr wrap="square" rtlCol="0">
            <a:spAutoFit/>
          </a:bodyPr>
          <a:lstStyle/>
          <a:p>
            <a:pPr algn="ctr"/>
            <a:r>
              <a:rPr lang="en-US" b="1">
                <a:latin typeface="Open Sans" panose="020B0606030504020204" pitchFamily="34" charset="0"/>
                <a:ea typeface="Open Sans" panose="020B0606030504020204" pitchFamily="34" charset="0"/>
                <a:cs typeface="Open Sans" panose="020B0606030504020204" pitchFamily="34" charset="0"/>
              </a:rPr>
              <a:t>Ownership for </a:t>
            </a:r>
            <a:r>
              <a:rPr lang="en-US" b="1">
                <a:solidFill>
                  <a:schemeClr val="accent1"/>
                </a:solidFill>
                <a:latin typeface="Open Sans" panose="020B0606030504020204" pitchFamily="34" charset="0"/>
                <a:ea typeface="Open Sans" panose="020B0606030504020204" pitchFamily="34" charset="0"/>
                <a:cs typeface="Open Sans" panose="020B0606030504020204" pitchFamily="34" charset="0"/>
              </a:rPr>
              <a:t>Accountability</a:t>
            </a:r>
          </a:p>
          <a:p>
            <a:pPr algn="ctr"/>
            <a:r>
              <a:rPr lang="en-US" sz="1400">
                <a:latin typeface="Open Sans" panose="020B0606030504020204" pitchFamily="34" charset="0"/>
                <a:ea typeface="Open Sans" panose="020B0606030504020204" pitchFamily="34" charset="0"/>
                <a:cs typeface="Open Sans" panose="020B0606030504020204" pitchFamily="34" charset="0"/>
              </a:rPr>
              <a:t>US-based Hubs support local time zones;  Satisfaction owned by named Hub leader</a:t>
            </a:r>
          </a:p>
        </p:txBody>
      </p:sp>
      <p:sp>
        <p:nvSpPr>
          <p:cNvPr id="30" name="Triangle 29">
            <a:extLst>
              <a:ext uri="{FF2B5EF4-FFF2-40B4-BE49-F238E27FC236}">
                <a16:creationId xmlns:a16="http://schemas.microsoft.com/office/drawing/2014/main" id="{45725312-F4BE-CF9A-4073-A7092B9F7AC0}"/>
              </a:ext>
            </a:extLst>
          </p:cNvPr>
          <p:cNvSpPr/>
          <p:nvPr/>
        </p:nvSpPr>
        <p:spPr>
          <a:xfrm rot="826444">
            <a:off x="3767009" y="4880896"/>
            <a:ext cx="316977" cy="1307572"/>
          </a:xfrm>
          <a:prstGeom prst="triangle">
            <a:avLst/>
          </a:prstGeom>
          <a:solidFill>
            <a:schemeClr val="accent6">
              <a:lumMod val="40000"/>
              <a:lumOff val="6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ular Callout 30">
            <a:extLst>
              <a:ext uri="{FF2B5EF4-FFF2-40B4-BE49-F238E27FC236}">
                <a16:creationId xmlns:a16="http://schemas.microsoft.com/office/drawing/2014/main" id="{6A2E0EC1-38D5-8A56-C3F5-8DC9E307D570}"/>
              </a:ext>
            </a:extLst>
          </p:cNvPr>
          <p:cNvSpPr/>
          <p:nvPr/>
        </p:nvSpPr>
        <p:spPr>
          <a:xfrm>
            <a:off x="2774502" y="5770720"/>
            <a:ext cx="1878521" cy="731521"/>
          </a:xfrm>
          <a:prstGeom prst="wedgeRoundRectCallout">
            <a:avLst>
              <a:gd name="adj1" fmla="val -87960"/>
              <a:gd name="adj2" fmla="val -83151"/>
              <a:gd name="adj3" fmla="val 16667"/>
            </a:avLst>
          </a:prstGeom>
          <a:solidFill>
            <a:schemeClr val="accent6">
              <a:lumMod val="40000"/>
              <a:lumOff val="6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6">
                    <a:lumMod val="75000"/>
                  </a:schemeClr>
                </a:solidFill>
              </a:rPr>
              <a:t>Hub Leaders own the client relationship</a:t>
            </a:r>
          </a:p>
          <a:p>
            <a:pPr algn="ctr"/>
            <a:r>
              <a:rPr lang="en-US" sz="1200">
                <a:solidFill>
                  <a:schemeClr val="accent6">
                    <a:lumMod val="75000"/>
                  </a:schemeClr>
                </a:solidFill>
              </a:rPr>
              <a:t>for ALL products</a:t>
            </a:r>
          </a:p>
        </p:txBody>
      </p:sp>
      <p:sp>
        <p:nvSpPr>
          <p:cNvPr id="12" name="Freeform 11">
            <a:extLst>
              <a:ext uri="{FF2B5EF4-FFF2-40B4-BE49-F238E27FC236}">
                <a16:creationId xmlns:a16="http://schemas.microsoft.com/office/drawing/2014/main" id="{E4285E7E-7CCB-BFB4-2682-AE4CCE552A0D}"/>
              </a:ext>
            </a:extLst>
          </p:cNvPr>
          <p:cNvSpPr/>
          <p:nvPr/>
        </p:nvSpPr>
        <p:spPr>
          <a:xfrm>
            <a:off x="2260980" y="4657355"/>
            <a:ext cx="822960" cy="822960"/>
          </a:xfrm>
          <a:custGeom>
            <a:avLst/>
            <a:gdLst>
              <a:gd name="connsiteX0" fmla="*/ 0 w 732067"/>
              <a:gd name="connsiteY0" fmla="*/ 366034 h 732067"/>
              <a:gd name="connsiteX1" fmla="*/ 366034 w 732067"/>
              <a:gd name="connsiteY1" fmla="*/ 0 h 732067"/>
              <a:gd name="connsiteX2" fmla="*/ 732068 w 732067"/>
              <a:gd name="connsiteY2" fmla="*/ 366034 h 732067"/>
              <a:gd name="connsiteX3" fmla="*/ 366034 w 732067"/>
              <a:gd name="connsiteY3" fmla="*/ 732068 h 732067"/>
              <a:gd name="connsiteX4" fmla="*/ 0 w 732067"/>
              <a:gd name="connsiteY4" fmla="*/ 366034 h 73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067" h="732067">
                <a:moveTo>
                  <a:pt x="0" y="366034"/>
                </a:moveTo>
                <a:cubicBezTo>
                  <a:pt x="0" y="163879"/>
                  <a:pt x="163879" y="0"/>
                  <a:pt x="366034" y="0"/>
                </a:cubicBezTo>
                <a:cubicBezTo>
                  <a:pt x="568189" y="0"/>
                  <a:pt x="732068" y="163879"/>
                  <a:pt x="732068" y="366034"/>
                </a:cubicBezTo>
                <a:cubicBezTo>
                  <a:pt x="732068" y="568189"/>
                  <a:pt x="568189" y="732068"/>
                  <a:pt x="366034" y="732068"/>
                </a:cubicBezTo>
                <a:cubicBezTo>
                  <a:pt x="163879" y="732068"/>
                  <a:pt x="0" y="568189"/>
                  <a:pt x="0" y="366034"/>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124989" rIns="0" bIns="124989" numCol="1" spcCol="1270" anchor="ctr" anchorCtr="0">
            <a:noAutofit/>
          </a:bodyPr>
          <a:lstStyle/>
          <a:p>
            <a:pPr marL="0" lvl="0" indent="0" algn="ctr" defTabSz="622300">
              <a:lnSpc>
                <a:spcPct val="90000"/>
              </a:lnSpc>
              <a:spcBef>
                <a:spcPct val="0"/>
              </a:spcBef>
              <a:spcAft>
                <a:spcPct val="35000"/>
              </a:spcAft>
              <a:buNone/>
            </a:pPr>
            <a:r>
              <a:rPr lang="en-US" sz="1050" kern="1200" err="1"/>
              <a:t>Implemen-tation</a:t>
            </a:r>
            <a:endParaRPr lang="en-US" sz="1050" kern="1200"/>
          </a:p>
        </p:txBody>
      </p:sp>
      <p:sp>
        <p:nvSpPr>
          <p:cNvPr id="13" name="Teardrop 12">
            <a:extLst>
              <a:ext uri="{FF2B5EF4-FFF2-40B4-BE49-F238E27FC236}">
                <a16:creationId xmlns:a16="http://schemas.microsoft.com/office/drawing/2014/main" id="{BDBE6A3F-0345-5BE6-8717-42F18BBABF18}"/>
              </a:ext>
            </a:extLst>
          </p:cNvPr>
          <p:cNvSpPr>
            <a:spLocks noChangeAspect="1"/>
          </p:cNvSpPr>
          <p:nvPr/>
        </p:nvSpPr>
        <p:spPr>
          <a:xfrm rot="5400000">
            <a:off x="5409563" y="5066649"/>
            <a:ext cx="519601" cy="519601"/>
          </a:xfrm>
          <a:prstGeom prst="teardrop">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wrap="none" rtlCol="0" anchor="ctr"/>
          <a:lstStyle/>
          <a:p>
            <a:pPr algn="ctr"/>
            <a:r>
              <a:rPr lang="en-IN" sz="1100" b="1">
                <a:solidFill>
                  <a:schemeClr val="bg1"/>
                </a:solidFill>
                <a:latin typeface="+mj-lt"/>
              </a:rPr>
              <a:t>HQ</a:t>
            </a:r>
          </a:p>
          <a:p>
            <a:pPr algn="ctr"/>
            <a:r>
              <a:rPr lang="en-IN" sz="1050">
                <a:solidFill>
                  <a:schemeClr val="bg1"/>
                </a:solidFill>
              </a:rPr>
              <a:t>Austin</a:t>
            </a:r>
            <a:endParaRPr lang="en-IN" sz="1100">
              <a:solidFill>
                <a:schemeClr val="bg1"/>
              </a:solidFill>
            </a:endParaRPr>
          </a:p>
        </p:txBody>
      </p:sp>
      <p:sp>
        <p:nvSpPr>
          <p:cNvPr id="44" name="TextBox 43">
            <a:extLst>
              <a:ext uri="{FF2B5EF4-FFF2-40B4-BE49-F238E27FC236}">
                <a16:creationId xmlns:a16="http://schemas.microsoft.com/office/drawing/2014/main" id="{614DFE40-FC0A-6E56-5459-82A02D8359D9}"/>
              </a:ext>
            </a:extLst>
          </p:cNvPr>
          <p:cNvSpPr txBox="1"/>
          <p:nvPr/>
        </p:nvSpPr>
        <p:spPr>
          <a:xfrm>
            <a:off x="8396215" y="2047943"/>
            <a:ext cx="3486231" cy="800219"/>
          </a:xfrm>
          <a:prstGeom prst="rect">
            <a:avLst/>
          </a:prstGeom>
          <a:noFill/>
        </p:spPr>
        <p:txBody>
          <a:bodyPr wrap="square" rtlCol="0">
            <a:spAutoFit/>
          </a:bodyPr>
          <a:lstStyle/>
          <a:p>
            <a:pPr algn="ctr"/>
            <a:r>
              <a:rPr lang="en-US" b="1">
                <a:latin typeface="Open Sans" panose="020B0606030504020204" pitchFamily="34" charset="0"/>
                <a:ea typeface="Open Sans" panose="020B0606030504020204" pitchFamily="34" charset="0"/>
                <a:cs typeface="Open Sans" panose="020B0606030504020204" pitchFamily="34" charset="0"/>
              </a:rPr>
              <a:t>Organized for </a:t>
            </a:r>
            <a:r>
              <a:rPr lang="en-US" b="1">
                <a:solidFill>
                  <a:schemeClr val="accent1"/>
                </a:solidFill>
                <a:latin typeface="Open Sans" panose="020B0606030504020204" pitchFamily="34" charset="0"/>
                <a:ea typeface="Open Sans" panose="020B0606030504020204" pitchFamily="34" charset="0"/>
                <a:cs typeface="Open Sans" panose="020B0606030504020204" pitchFamily="34" charset="0"/>
              </a:rPr>
              <a:t>Teamwork</a:t>
            </a:r>
          </a:p>
          <a:p>
            <a:pPr algn="ctr"/>
            <a:r>
              <a:rPr lang="en-US" sz="1400">
                <a:latin typeface="Open Sans" panose="020B0606030504020204" pitchFamily="34" charset="0"/>
                <a:ea typeface="Open Sans" panose="020B0606030504020204" pitchFamily="34" charset="0"/>
                <a:cs typeface="Open Sans" panose="020B0606030504020204" pitchFamily="34" charset="0"/>
              </a:rPr>
              <a:t>Company-wide resources, client facing and shared-services, aligned by Hub</a:t>
            </a:r>
          </a:p>
        </p:txBody>
      </p:sp>
      <p:sp>
        <p:nvSpPr>
          <p:cNvPr id="3" name="Triangle 2">
            <a:extLst>
              <a:ext uri="{FF2B5EF4-FFF2-40B4-BE49-F238E27FC236}">
                <a16:creationId xmlns:a16="http://schemas.microsoft.com/office/drawing/2014/main" id="{A5E5B6F2-1913-4F0C-5F66-AE7BC230FDA2}"/>
              </a:ext>
            </a:extLst>
          </p:cNvPr>
          <p:cNvSpPr/>
          <p:nvPr/>
        </p:nvSpPr>
        <p:spPr>
          <a:xfrm rot="16984023">
            <a:off x="7971718" y="3436999"/>
            <a:ext cx="316977" cy="1085009"/>
          </a:xfrm>
          <a:prstGeom prst="triangle">
            <a:avLst/>
          </a:prstGeom>
          <a:solidFill>
            <a:schemeClr val="accent6">
              <a:lumMod val="40000"/>
              <a:lumOff val="6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riangle 4">
            <a:extLst>
              <a:ext uri="{FF2B5EF4-FFF2-40B4-BE49-F238E27FC236}">
                <a16:creationId xmlns:a16="http://schemas.microsoft.com/office/drawing/2014/main" id="{67146D17-54DB-008E-2FBF-A310FC1FC3DA}"/>
              </a:ext>
            </a:extLst>
          </p:cNvPr>
          <p:cNvSpPr/>
          <p:nvPr/>
        </p:nvSpPr>
        <p:spPr>
          <a:xfrm rot="15780384">
            <a:off x="7732711" y="4147619"/>
            <a:ext cx="316977" cy="1296855"/>
          </a:xfrm>
          <a:prstGeom prst="triangle">
            <a:avLst/>
          </a:prstGeom>
          <a:solidFill>
            <a:schemeClr val="accent6">
              <a:lumMod val="40000"/>
              <a:lumOff val="6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a:extLst>
              <a:ext uri="{FF2B5EF4-FFF2-40B4-BE49-F238E27FC236}">
                <a16:creationId xmlns:a16="http://schemas.microsoft.com/office/drawing/2014/main" id="{ABA1565C-195C-1462-4D04-95976C2B547E}"/>
              </a:ext>
            </a:extLst>
          </p:cNvPr>
          <p:cNvSpPr/>
          <p:nvPr/>
        </p:nvSpPr>
        <p:spPr>
          <a:xfrm>
            <a:off x="8396215" y="3042976"/>
            <a:ext cx="3477610" cy="2954235"/>
          </a:xfrm>
          <a:prstGeom prst="roundRect">
            <a:avLst>
              <a:gd name="adj" fmla="val 3947"/>
            </a:avLst>
          </a:prstGeom>
          <a:solidFill>
            <a:schemeClr val="accent6">
              <a:lumMod val="40000"/>
              <a:lumOff val="6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600">
                <a:solidFill>
                  <a:schemeClr val="accent6">
                    <a:lumMod val="75000"/>
                  </a:schemeClr>
                </a:solidFill>
              </a:rPr>
              <a:t>Dedicated Resources by Hub</a:t>
            </a:r>
          </a:p>
        </p:txBody>
      </p:sp>
      <p:graphicFrame>
        <p:nvGraphicFramePr>
          <p:cNvPr id="33" name="Diagram 32">
            <a:extLst>
              <a:ext uri="{FF2B5EF4-FFF2-40B4-BE49-F238E27FC236}">
                <a16:creationId xmlns:a16="http://schemas.microsoft.com/office/drawing/2014/main" id="{F94F4CAB-93EC-310B-EF89-31349503C5A1}"/>
              </a:ext>
            </a:extLst>
          </p:cNvPr>
          <p:cNvGraphicFramePr/>
          <p:nvPr>
            <p:extLst>
              <p:ext uri="{D42A27DB-BD31-4B8C-83A1-F6EECF244321}">
                <p14:modId xmlns:p14="http://schemas.microsoft.com/office/powerpoint/2010/main" val="3628493070"/>
              </p:ext>
            </p:extLst>
          </p:nvPr>
        </p:nvGraphicFramePr>
        <p:xfrm>
          <a:off x="8579634" y="3207140"/>
          <a:ext cx="3141626" cy="271065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cxnSp>
        <p:nvCxnSpPr>
          <p:cNvPr id="46" name="Straight Connector 45">
            <a:extLst>
              <a:ext uri="{FF2B5EF4-FFF2-40B4-BE49-F238E27FC236}">
                <a16:creationId xmlns:a16="http://schemas.microsoft.com/office/drawing/2014/main" id="{B8CBB683-4E1E-FFF2-55D5-BDDEF5C2DACE}"/>
              </a:ext>
            </a:extLst>
          </p:cNvPr>
          <p:cNvCxnSpPr>
            <a:cxnSpLocks/>
          </p:cNvCxnSpPr>
          <p:nvPr/>
        </p:nvCxnSpPr>
        <p:spPr>
          <a:xfrm flipH="1">
            <a:off x="9464467" y="3729831"/>
            <a:ext cx="375781" cy="0"/>
          </a:xfrm>
          <a:prstGeom prst="line">
            <a:avLst/>
          </a:prstGeom>
          <a:ln w="381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57589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80C50E-F63A-B900-386E-527FB7E78E09}"/>
              </a:ext>
            </a:extLst>
          </p:cNvPr>
          <p:cNvSpPr>
            <a:spLocks noGrp="1"/>
          </p:cNvSpPr>
          <p:nvPr>
            <p:ph type="sldNum" sz="quarter" idx="4"/>
          </p:nvPr>
        </p:nvSpPr>
        <p:spPr/>
        <p:txBody>
          <a:bodyPr/>
          <a:lstStyle/>
          <a:p>
            <a:fld id="{9351F8F8-671E-4936-9348-438055DD13B4}" type="slidenum">
              <a:rPr lang="en-IN" smtClean="0"/>
              <a:pPr/>
              <a:t>5</a:t>
            </a:fld>
            <a:endParaRPr lang="en-IN"/>
          </a:p>
        </p:txBody>
      </p:sp>
      <p:sp>
        <p:nvSpPr>
          <p:cNvPr id="6" name="Title 5">
            <a:extLst>
              <a:ext uri="{FF2B5EF4-FFF2-40B4-BE49-F238E27FC236}">
                <a16:creationId xmlns:a16="http://schemas.microsoft.com/office/drawing/2014/main" id="{050DB735-2C38-9002-D90E-F3705E5439AD}"/>
              </a:ext>
            </a:extLst>
          </p:cNvPr>
          <p:cNvSpPr>
            <a:spLocks noGrp="1"/>
          </p:cNvSpPr>
          <p:nvPr>
            <p:ph type="title"/>
          </p:nvPr>
        </p:nvSpPr>
        <p:spPr>
          <a:xfrm>
            <a:off x="443131" y="812896"/>
            <a:ext cx="6486120" cy="776531"/>
          </a:xfrm>
        </p:spPr>
        <p:txBody>
          <a:bodyPr/>
          <a:lstStyle/>
          <a:p>
            <a:r>
              <a:rPr lang="en-US" sz="4000"/>
              <a:t>Data Security</a:t>
            </a:r>
          </a:p>
        </p:txBody>
      </p:sp>
      <p:sp>
        <p:nvSpPr>
          <p:cNvPr id="59" name="TextBox 58">
            <a:extLst>
              <a:ext uri="{FF2B5EF4-FFF2-40B4-BE49-F238E27FC236}">
                <a16:creationId xmlns:a16="http://schemas.microsoft.com/office/drawing/2014/main" id="{2EB15E89-1476-6ABD-0126-1E550B356245}"/>
              </a:ext>
            </a:extLst>
          </p:cNvPr>
          <p:cNvSpPr txBox="1"/>
          <p:nvPr/>
        </p:nvSpPr>
        <p:spPr>
          <a:xfrm>
            <a:off x="795736" y="3466132"/>
            <a:ext cx="1359877" cy="400110"/>
          </a:xfrm>
          <a:prstGeom prst="rect">
            <a:avLst/>
          </a:prstGeom>
          <a:noFill/>
        </p:spPr>
        <p:txBody>
          <a:bodyPr wrap="square" rtlCol="0">
            <a:spAutoFit/>
          </a:bodyPr>
          <a:lstStyle/>
          <a:p>
            <a:pPr algn="ctr"/>
            <a:r>
              <a:rPr lang="en-US" sz="1000" b="1">
                <a:solidFill>
                  <a:srgbClr val="068FBE"/>
                </a:solidFill>
                <a:latin typeface="Avenir Next LT Pro" panose="020B0504020202020204" pitchFamily="34" charset="0"/>
              </a:rPr>
              <a:t>Infrastructure Security</a:t>
            </a:r>
          </a:p>
        </p:txBody>
      </p:sp>
      <p:pic>
        <p:nvPicPr>
          <p:cNvPr id="60" name="Graphic 59" descr="Daily calendar outline">
            <a:extLst>
              <a:ext uri="{FF2B5EF4-FFF2-40B4-BE49-F238E27FC236}">
                <a16:creationId xmlns:a16="http://schemas.microsoft.com/office/drawing/2014/main" id="{1B1E2A13-17CC-C3CB-215D-084256D4E0C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09705" y="2578213"/>
            <a:ext cx="914400" cy="914400"/>
          </a:xfrm>
          <a:prstGeom prst="rect">
            <a:avLst/>
          </a:prstGeom>
        </p:spPr>
      </p:pic>
      <p:pic>
        <p:nvPicPr>
          <p:cNvPr id="61" name="Graphic 60" descr="Filing Box Archive outline">
            <a:extLst>
              <a:ext uri="{FF2B5EF4-FFF2-40B4-BE49-F238E27FC236}">
                <a16:creationId xmlns:a16="http://schemas.microsoft.com/office/drawing/2014/main" id="{04C3B3FA-5944-7B67-6096-ED5101C9CAD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233219" y="2578213"/>
            <a:ext cx="914400" cy="914400"/>
          </a:xfrm>
          <a:prstGeom prst="rect">
            <a:avLst/>
          </a:prstGeom>
        </p:spPr>
      </p:pic>
      <p:pic>
        <p:nvPicPr>
          <p:cNvPr id="62" name="Graphic 61" descr="Gears outline">
            <a:extLst>
              <a:ext uri="{FF2B5EF4-FFF2-40B4-BE49-F238E27FC236}">
                <a16:creationId xmlns:a16="http://schemas.microsoft.com/office/drawing/2014/main" id="{27F63754-1D0F-B9F6-BE71-54DE49EF78E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5536777" y="2543488"/>
            <a:ext cx="914400" cy="914400"/>
          </a:xfrm>
          <a:prstGeom prst="rect">
            <a:avLst/>
          </a:prstGeom>
        </p:spPr>
      </p:pic>
      <p:sp>
        <p:nvSpPr>
          <p:cNvPr id="64" name="TextBox 63">
            <a:extLst>
              <a:ext uri="{FF2B5EF4-FFF2-40B4-BE49-F238E27FC236}">
                <a16:creationId xmlns:a16="http://schemas.microsoft.com/office/drawing/2014/main" id="{19994427-2334-1A6E-C6B2-5C6B18D2355A}"/>
              </a:ext>
            </a:extLst>
          </p:cNvPr>
          <p:cNvSpPr txBox="1"/>
          <p:nvPr/>
        </p:nvSpPr>
        <p:spPr>
          <a:xfrm>
            <a:off x="3013748" y="3466132"/>
            <a:ext cx="1359877" cy="400110"/>
          </a:xfrm>
          <a:prstGeom prst="rect">
            <a:avLst/>
          </a:prstGeom>
          <a:noFill/>
        </p:spPr>
        <p:txBody>
          <a:bodyPr wrap="square" rtlCol="0">
            <a:spAutoFit/>
          </a:bodyPr>
          <a:lstStyle/>
          <a:p>
            <a:pPr algn="ctr"/>
            <a:r>
              <a:rPr lang="en-US" sz="1000" b="1">
                <a:solidFill>
                  <a:srgbClr val="068FBE"/>
                </a:solidFill>
                <a:latin typeface="Avenir Next LT Pro" panose="020B0504020202020204" pitchFamily="34" charset="0"/>
              </a:rPr>
              <a:t>DDoS </a:t>
            </a:r>
            <a:br>
              <a:rPr lang="en-US" sz="1000" b="1">
                <a:solidFill>
                  <a:srgbClr val="068FBE"/>
                </a:solidFill>
                <a:latin typeface="Avenir Next LT Pro" panose="020B0504020202020204" pitchFamily="34" charset="0"/>
              </a:rPr>
            </a:br>
            <a:r>
              <a:rPr lang="en-US" sz="1000" b="1">
                <a:solidFill>
                  <a:srgbClr val="068FBE"/>
                </a:solidFill>
                <a:latin typeface="Avenir Next LT Pro" panose="020B0504020202020204" pitchFamily="34" charset="0"/>
              </a:rPr>
              <a:t>Mitigation</a:t>
            </a:r>
          </a:p>
        </p:txBody>
      </p:sp>
      <p:sp>
        <p:nvSpPr>
          <p:cNvPr id="65" name="TextBox 64">
            <a:extLst>
              <a:ext uri="{FF2B5EF4-FFF2-40B4-BE49-F238E27FC236}">
                <a16:creationId xmlns:a16="http://schemas.microsoft.com/office/drawing/2014/main" id="{497AA9E2-A45A-3CB6-AFC2-FC21F7AC1B2D}"/>
              </a:ext>
            </a:extLst>
          </p:cNvPr>
          <p:cNvSpPr txBox="1"/>
          <p:nvPr/>
        </p:nvSpPr>
        <p:spPr>
          <a:xfrm>
            <a:off x="5210663" y="3466132"/>
            <a:ext cx="1359877" cy="400110"/>
          </a:xfrm>
          <a:prstGeom prst="rect">
            <a:avLst/>
          </a:prstGeom>
          <a:noFill/>
        </p:spPr>
        <p:txBody>
          <a:bodyPr wrap="square" rtlCol="0">
            <a:spAutoFit/>
          </a:bodyPr>
          <a:lstStyle/>
          <a:p>
            <a:pPr algn="ctr"/>
            <a:r>
              <a:rPr lang="en-US" sz="1000" b="1">
                <a:solidFill>
                  <a:srgbClr val="068FBE"/>
                </a:solidFill>
                <a:latin typeface="Avenir Next LT Pro" panose="020B0504020202020204" pitchFamily="34" charset="0"/>
              </a:rPr>
              <a:t>Data </a:t>
            </a:r>
            <a:br>
              <a:rPr lang="en-US" sz="1000" b="1">
                <a:solidFill>
                  <a:srgbClr val="068FBE"/>
                </a:solidFill>
                <a:latin typeface="Avenir Next LT Pro" panose="020B0504020202020204" pitchFamily="34" charset="0"/>
              </a:rPr>
            </a:br>
            <a:r>
              <a:rPr lang="en-US" sz="1000" b="1">
                <a:solidFill>
                  <a:srgbClr val="068FBE"/>
                </a:solidFill>
                <a:latin typeface="Avenir Next LT Pro" panose="020B0504020202020204" pitchFamily="34" charset="0"/>
              </a:rPr>
              <a:t>Encryption</a:t>
            </a:r>
          </a:p>
        </p:txBody>
      </p:sp>
      <p:pic>
        <p:nvPicPr>
          <p:cNvPr id="68" name="Graphic 67" descr="Pie chart outline">
            <a:extLst>
              <a:ext uri="{FF2B5EF4-FFF2-40B4-BE49-F238E27FC236}">
                <a16:creationId xmlns:a16="http://schemas.microsoft.com/office/drawing/2014/main" id="{62184AB0-5C62-E556-8CBE-FFBDC24C952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2161484" y="4532099"/>
            <a:ext cx="834356" cy="834356"/>
          </a:xfrm>
          <a:prstGeom prst="rect">
            <a:avLst/>
          </a:prstGeom>
        </p:spPr>
      </p:pic>
      <p:pic>
        <p:nvPicPr>
          <p:cNvPr id="69" name="Graphic 68" descr="Programmer male outline">
            <a:extLst>
              <a:ext uri="{FF2B5EF4-FFF2-40B4-BE49-F238E27FC236}">
                <a16:creationId xmlns:a16="http://schemas.microsoft.com/office/drawing/2014/main" id="{1A3F3CDA-7377-6E15-2493-B1139409E4A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4384998" y="4394162"/>
            <a:ext cx="914400" cy="914400"/>
          </a:xfrm>
          <a:prstGeom prst="rect">
            <a:avLst/>
          </a:prstGeom>
        </p:spPr>
      </p:pic>
      <p:sp>
        <p:nvSpPr>
          <p:cNvPr id="70" name="TextBox 69">
            <a:extLst>
              <a:ext uri="{FF2B5EF4-FFF2-40B4-BE49-F238E27FC236}">
                <a16:creationId xmlns:a16="http://schemas.microsoft.com/office/drawing/2014/main" id="{B97E15EA-359A-143E-DF46-E7303908F986}"/>
              </a:ext>
            </a:extLst>
          </p:cNvPr>
          <p:cNvSpPr txBox="1"/>
          <p:nvPr/>
        </p:nvSpPr>
        <p:spPr>
          <a:xfrm>
            <a:off x="1923192" y="5371129"/>
            <a:ext cx="1359877" cy="400110"/>
          </a:xfrm>
          <a:prstGeom prst="rect">
            <a:avLst/>
          </a:prstGeom>
          <a:noFill/>
        </p:spPr>
        <p:txBody>
          <a:bodyPr wrap="square" rtlCol="0">
            <a:spAutoFit/>
          </a:bodyPr>
          <a:lstStyle/>
          <a:p>
            <a:pPr algn="ctr"/>
            <a:r>
              <a:rPr lang="en-US" sz="1000" b="1">
                <a:solidFill>
                  <a:srgbClr val="068FBE"/>
                </a:solidFill>
                <a:latin typeface="Avenir Next LT Pro" panose="020B0504020202020204" pitchFamily="34" charset="0"/>
              </a:rPr>
              <a:t>Monitoring </a:t>
            </a:r>
            <a:br>
              <a:rPr lang="en-US" sz="1000" b="1">
                <a:solidFill>
                  <a:srgbClr val="068FBE"/>
                </a:solidFill>
                <a:latin typeface="Avenir Next LT Pro" panose="020B0504020202020204" pitchFamily="34" charset="0"/>
              </a:rPr>
            </a:br>
            <a:r>
              <a:rPr lang="en-US" sz="1000" b="1">
                <a:solidFill>
                  <a:srgbClr val="068FBE"/>
                </a:solidFill>
                <a:latin typeface="Avenir Next LT Pro" panose="020B0504020202020204" pitchFamily="34" charset="0"/>
              </a:rPr>
              <a:t>&amp; Logging</a:t>
            </a:r>
          </a:p>
        </p:txBody>
      </p:sp>
      <p:sp>
        <p:nvSpPr>
          <p:cNvPr id="71" name="TextBox 70">
            <a:extLst>
              <a:ext uri="{FF2B5EF4-FFF2-40B4-BE49-F238E27FC236}">
                <a16:creationId xmlns:a16="http://schemas.microsoft.com/office/drawing/2014/main" id="{CAB3FD1C-0B46-B86A-E02B-296AB7DFC2CF}"/>
              </a:ext>
            </a:extLst>
          </p:cNvPr>
          <p:cNvSpPr txBox="1"/>
          <p:nvPr/>
        </p:nvSpPr>
        <p:spPr>
          <a:xfrm>
            <a:off x="4186602" y="5382056"/>
            <a:ext cx="1359877" cy="400110"/>
          </a:xfrm>
          <a:prstGeom prst="rect">
            <a:avLst/>
          </a:prstGeom>
          <a:noFill/>
        </p:spPr>
        <p:txBody>
          <a:bodyPr wrap="square" rtlCol="0">
            <a:spAutoFit/>
          </a:bodyPr>
          <a:lstStyle/>
          <a:p>
            <a:pPr algn="ctr"/>
            <a:r>
              <a:rPr lang="en-US" sz="1000" b="1">
                <a:solidFill>
                  <a:srgbClr val="068FBE"/>
                </a:solidFill>
                <a:latin typeface="Avenir Next LT Pro" panose="020B0504020202020204" pitchFamily="34" charset="0"/>
              </a:rPr>
              <a:t>Identity &amp; </a:t>
            </a:r>
            <a:br>
              <a:rPr lang="en-US" sz="1000" b="1">
                <a:solidFill>
                  <a:srgbClr val="068FBE"/>
                </a:solidFill>
                <a:latin typeface="Avenir Next LT Pro" panose="020B0504020202020204" pitchFamily="34" charset="0"/>
              </a:rPr>
            </a:br>
            <a:r>
              <a:rPr lang="en-US" sz="1000" b="1">
                <a:solidFill>
                  <a:srgbClr val="068FBE"/>
                </a:solidFill>
                <a:latin typeface="Avenir Next LT Pro" panose="020B0504020202020204" pitchFamily="34" charset="0"/>
              </a:rPr>
              <a:t>Access Control</a:t>
            </a:r>
          </a:p>
        </p:txBody>
      </p:sp>
      <p:sp>
        <p:nvSpPr>
          <p:cNvPr id="72" name="Rectangle 71">
            <a:extLst>
              <a:ext uri="{FF2B5EF4-FFF2-40B4-BE49-F238E27FC236}">
                <a16:creationId xmlns:a16="http://schemas.microsoft.com/office/drawing/2014/main" id="{6C36FF7B-10ED-9D8E-E844-8B5BD49E9206}"/>
              </a:ext>
            </a:extLst>
          </p:cNvPr>
          <p:cNvSpPr/>
          <p:nvPr/>
        </p:nvSpPr>
        <p:spPr>
          <a:xfrm>
            <a:off x="4924148" y="5065411"/>
            <a:ext cx="251655" cy="152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CB9807CD-38F2-009A-CA6E-5A0051E54A4F}"/>
              </a:ext>
            </a:extLst>
          </p:cNvPr>
          <p:cNvSpPr txBox="1"/>
          <p:nvPr/>
        </p:nvSpPr>
        <p:spPr>
          <a:xfrm>
            <a:off x="697527" y="3779749"/>
            <a:ext cx="1556295" cy="553998"/>
          </a:xfrm>
          <a:prstGeom prst="rect">
            <a:avLst/>
          </a:prstGeom>
          <a:noFill/>
        </p:spPr>
        <p:txBody>
          <a:bodyPr wrap="square" rtlCol="0">
            <a:spAutoFit/>
          </a:bodyPr>
          <a:lstStyle/>
          <a:p>
            <a:pPr algn="ctr"/>
            <a:r>
              <a:rPr lang="en-US" sz="1000">
                <a:latin typeface="Avenir Next LT Pro" panose="020B0504020202020204" pitchFamily="34" charset="0"/>
              </a:rPr>
              <a:t>AWS hosting increases privacy and controls network access.</a:t>
            </a:r>
          </a:p>
        </p:txBody>
      </p:sp>
      <p:sp>
        <p:nvSpPr>
          <p:cNvPr id="74" name="TextBox 73">
            <a:extLst>
              <a:ext uri="{FF2B5EF4-FFF2-40B4-BE49-F238E27FC236}">
                <a16:creationId xmlns:a16="http://schemas.microsoft.com/office/drawing/2014/main" id="{6ABDEAFF-B6D8-6701-0C67-73F517D2C7B4}"/>
              </a:ext>
            </a:extLst>
          </p:cNvPr>
          <p:cNvSpPr txBox="1"/>
          <p:nvPr/>
        </p:nvSpPr>
        <p:spPr>
          <a:xfrm>
            <a:off x="2851488" y="3779749"/>
            <a:ext cx="1684396" cy="553998"/>
          </a:xfrm>
          <a:prstGeom prst="rect">
            <a:avLst/>
          </a:prstGeom>
          <a:noFill/>
        </p:spPr>
        <p:txBody>
          <a:bodyPr wrap="square" rtlCol="0">
            <a:spAutoFit/>
          </a:bodyPr>
          <a:lstStyle/>
          <a:p>
            <a:pPr algn="ctr"/>
            <a:r>
              <a:rPr lang="en-US" sz="1000">
                <a:latin typeface="Avenir Next LT Pro" panose="020B0504020202020204" pitchFamily="34" charset="0"/>
              </a:rPr>
              <a:t>Built from the ground up to provide resilience in the face of cyber attacks.</a:t>
            </a:r>
          </a:p>
        </p:txBody>
      </p:sp>
      <p:sp>
        <p:nvSpPr>
          <p:cNvPr id="75" name="TextBox 74">
            <a:extLst>
              <a:ext uri="{FF2B5EF4-FFF2-40B4-BE49-F238E27FC236}">
                <a16:creationId xmlns:a16="http://schemas.microsoft.com/office/drawing/2014/main" id="{8F982ECA-DE3E-30C3-BE8C-77F769D9DC55}"/>
              </a:ext>
            </a:extLst>
          </p:cNvPr>
          <p:cNvSpPr txBox="1"/>
          <p:nvPr/>
        </p:nvSpPr>
        <p:spPr>
          <a:xfrm>
            <a:off x="5048403" y="3803856"/>
            <a:ext cx="1777472" cy="553998"/>
          </a:xfrm>
          <a:prstGeom prst="rect">
            <a:avLst/>
          </a:prstGeom>
          <a:noFill/>
        </p:spPr>
        <p:txBody>
          <a:bodyPr wrap="square" rtlCol="0">
            <a:spAutoFit/>
          </a:bodyPr>
          <a:lstStyle/>
          <a:p>
            <a:pPr algn="ctr"/>
            <a:r>
              <a:rPr lang="en-US" sz="1000">
                <a:latin typeface="Avenir Next LT Pro" panose="020B0504020202020204" pitchFamily="34" charset="0"/>
              </a:rPr>
              <a:t>Additional layer of security; Your data is encrypted for safety in the cloud.</a:t>
            </a:r>
          </a:p>
        </p:txBody>
      </p:sp>
      <p:sp>
        <p:nvSpPr>
          <p:cNvPr id="77" name="TextBox 76">
            <a:extLst>
              <a:ext uri="{FF2B5EF4-FFF2-40B4-BE49-F238E27FC236}">
                <a16:creationId xmlns:a16="http://schemas.microsoft.com/office/drawing/2014/main" id="{6A4D8955-DB2D-2D77-2F73-2B3CC6EB62BD}"/>
              </a:ext>
            </a:extLst>
          </p:cNvPr>
          <p:cNvSpPr txBox="1"/>
          <p:nvPr/>
        </p:nvSpPr>
        <p:spPr>
          <a:xfrm>
            <a:off x="1760932" y="5737704"/>
            <a:ext cx="1684396" cy="553998"/>
          </a:xfrm>
          <a:prstGeom prst="rect">
            <a:avLst/>
          </a:prstGeom>
          <a:noFill/>
        </p:spPr>
        <p:txBody>
          <a:bodyPr wrap="square" rtlCol="0">
            <a:spAutoFit/>
          </a:bodyPr>
          <a:lstStyle/>
          <a:p>
            <a:pPr algn="ctr"/>
            <a:r>
              <a:rPr lang="en-US" sz="1000">
                <a:latin typeface="Avenir Next LT Pro" panose="020B0504020202020204" pitchFamily="34" charset="0"/>
              </a:rPr>
              <a:t>Tools allow us to see exactly what’s happening in your environment.</a:t>
            </a:r>
          </a:p>
        </p:txBody>
      </p:sp>
      <p:sp>
        <p:nvSpPr>
          <p:cNvPr id="78" name="TextBox 77">
            <a:extLst>
              <a:ext uri="{FF2B5EF4-FFF2-40B4-BE49-F238E27FC236}">
                <a16:creationId xmlns:a16="http://schemas.microsoft.com/office/drawing/2014/main" id="{CD2FF696-651C-0FCA-683C-AC39CCBBC9D5}"/>
              </a:ext>
            </a:extLst>
          </p:cNvPr>
          <p:cNvSpPr txBox="1"/>
          <p:nvPr/>
        </p:nvSpPr>
        <p:spPr>
          <a:xfrm>
            <a:off x="4024342" y="5745336"/>
            <a:ext cx="1684396" cy="553998"/>
          </a:xfrm>
          <a:prstGeom prst="rect">
            <a:avLst/>
          </a:prstGeom>
          <a:noFill/>
        </p:spPr>
        <p:txBody>
          <a:bodyPr wrap="square" rtlCol="0">
            <a:spAutoFit/>
          </a:bodyPr>
          <a:lstStyle/>
          <a:p>
            <a:pPr algn="ctr"/>
            <a:r>
              <a:rPr lang="en-US" sz="1000">
                <a:latin typeface="Avenir Next LT Pro" panose="020B0504020202020204" pitchFamily="34" charset="0"/>
              </a:rPr>
              <a:t>Highest standards to define, enforce, and manage user access</a:t>
            </a:r>
          </a:p>
        </p:txBody>
      </p:sp>
      <p:sp>
        <p:nvSpPr>
          <p:cNvPr id="79" name="TextBox 78">
            <a:extLst>
              <a:ext uri="{FF2B5EF4-FFF2-40B4-BE49-F238E27FC236}">
                <a16:creationId xmlns:a16="http://schemas.microsoft.com/office/drawing/2014/main" id="{5AAC75A9-EFBB-0AA5-9AA4-1E7293E68929}"/>
              </a:ext>
            </a:extLst>
          </p:cNvPr>
          <p:cNvSpPr txBox="1"/>
          <p:nvPr/>
        </p:nvSpPr>
        <p:spPr>
          <a:xfrm>
            <a:off x="443131" y="1547509"/>
            <a:ext cx="6978346" cy="738664"/>
          </a:xfrm>
          <a:prstGeom prst="rect">
            <a:avLst/>
          </a:prstGeom>
          <a:noFill/>
        </p:spPr>
        <p:txBody>
          <a:bodyPr wrap="square" rtlCol="0">
            <a:spAutoFit/>
          </a:bodyPr>
          <a:lstStyle/>
          <a:p>
            <a:r>
              <a:rPr lang="en-US" sz="1400">
                <a:latin typeface="Open Sans" panose="020B0606030504020204" pitchFamily="34" charset="0"/>
                <a:ea typeface="Open Sans" panose="020B0606030504020204" pitchFamily="34" charset="0"/>
                <a:cs typeface="Open Sans" panose="020B0606030504020204" pitchFamily="34" charset="0"/>
              </a:rPr>
              <a:t>Asure takes privacy and cybersecurity seriously. Through industry-recognized certifications and industry-leading cloud computing through AWS, we maintain the highest standards for data security.</a:t>
            </a:r>
          </a:p>
        </p:txBody>
      </p:sp>
      <p:sp>
        <p:nvSpPr>
          <p:cNvPr id="81" name="TextBox 80">
            <a:extLst>
              <a:ext uri="{FF2B5EF4-FFF2-40B4-BE49-F238E27FC236}">
                <a16:creationId xmlns:a16="http://schemas.microsoft.com/office/drawing/2014/main" id="{2F0AFF88-8C76-78EE-106E-EF97F6472F54}"/>
              </a:ext>
            </a:extLst>
          </p:cNvPr>
          <p:cNvSpPr txBox="1"/>
          <p:nvPr/>
        </p:nvSpPr>
        <p:spPr>
          <a:xfrm>
            <a:off x="9342121" y="4243554"/>
            <a:ext cx="2743199" cy="1261884"/>
          </a:xfrm>
          <a:prstGeom prst="rect">
            <a:avLst/>
          </a:prstGeom>
          <a:noFill/>
        </p:spPr>
        <p:txBody>
          <a:bodyPr wrap="square" rtlCol="0">
            <a:spAutoFit/>
          </a:bodyPr>
          <a:lstStyle/>
          <a:p>
            <a:pPr algn="l" rtl="0"/>
            <a:r>
              <a:rPr lang="en-US" sz="1600" b="1" i="0" u="none" strike="noStrike">
                <a:solidFill>
                  <a:schemeClr val="bg1"/>
                </a:solidFill>
                <a:effectLst/>
              </a:rPr>
              <a:t>SOC1 &amp; SOC2 Certified</a:t>
            </a:r>
            <a:endParaRPr lang="en-US" sz="1600" b="1" i="0">
              <a:solidFill>
                <a:schemeClr val="bg1"/>
              </a:solidFill>
              <a:effectLst/>
            </a:endParaRPr>
          </a:p>
          <a:p>
            <a:r>
              <a:rPr lang="en-US" sz="1200">
                <a:solidFill>
                  <a:srgbClr val="47C3D3"/>
                </a:solidFill>
              </a:rPr>
              <a:t>Asure employees are required to undergo annual information security awareness training, which covers topics including CCPA, HIPPA, phishing, etc.</a:t>
            </a:r>
          </a:p>
        </p:txBody>
      </p:sp>
      <p:pic>
        <p:nvPicPr>
          <p:cNvPr id="1026" name="Picture 2" descr="aicpa-soc-logo-freelogovectors.net_ PNG - Accorian">
            <a:extLst>
              <a:ext uri="{FF2B5EF4-FFF2-40B4-BE49-F238E27FC236}">
                <a16:creationId xmlns:a16="http://schemas.microsoft.com/office/drawing/2014/main" id="{68E40AE7-8EB1-DF9A-F376-D92BD61524F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21836" y="4184242"/>
            <a:ext cx="1380507" cy="138050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WS">
            <a:extLst>
              <a:ext uri="{FF2B5EF4-FFF2-40B4-BE49-F238E27FC236}">
                <a16:creationId xmlns:a16="http://schemas.microsoft.com/office/drawing/2014/main" id="{701A01D2-74A6-66BB-6E16-4920143D091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09270" y="2485021"/>
            <a:ext cx="1405641" cy="79067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E896D7A-2B36-B6BC-C2B4-F56796B680FE}"/>
              </a:ext>
            </a:extLst>
          </p:cNvPr>
          <p:cNvSpPr txBox="1"/>
          <p:nvPr/>
        </p:nvSpPr>
        <p:spPr>
          <a:xfrm>
            <a:off x="9342120" y="2306381"/>
            <a:ext cx="2681017" cy="1508105"/>
          </a:xfrm>
          <a:prstGeom prst="rect">
            <a:avLst/>
          </a:prstGeom>
          <a:noFill/>
        </p:spPr>
        <p:txBody>
          <a:bodyPr wrap="square">
            <a:spAutoFit/>
          </a:bodyPr>
          <a:lstStyle/>
          <a:p>
            <a:pPr algn="l" rtl="0"/>
            <a:r>
              <a:rPr lang="en-US" sz="1600" b="1" i="0" u="none" strike="noStrike">
                <a:solidFill>
                  <a:schemeClr val="bg1"/>
                </a:solidFill>
                <a:effectLst/>
              </a:rPr>
              <a:t>SCALABLE </a:t>
            </a:r>
          </a:p>
          <a:p>
            <a:pPr algn="l" rtl="0"/>
            <a:r>
              <a:rPr lang="en-US" sz="1600" b="1" i="0" u="none" strike="noStrike">
                <a:solidFill>
                  <a:schemeClr val="bg1"/>
                </a:solidFill>
                <a:effectLst/>
              </a:rPr>
              <a:t>HIGH-PERFORMANCE</a:t>
            </a:r>
            <a:endParaRPr lang="en-US" sz="1600" b="1" i="0">
              <a:solidFill>
                <a:schemeClr val="bg1"/>
              </a:solidFill>
              <a:effectLst/>
            </a:endParaRPr>
          </a:p>
          <a:p>
            <a:pPr algn="l" rtl="0"/>
            <a:r>
              <a:rPr lang="en-US" sz="1200" b="0" i="0">
                <a:solidFill>
                  <a:schemeClr val="accent2"/>
                </a:solidFill>
                <a:effectLst/>
              </a:rPr>
              <a:t>Using AWS tools, Auto Scaling, and Elastic Load Balancing, </a:t>
            </a:r>
            <a:r>
              <a:rPr lang="en-US" sz="1200">
                <a:solidFill>
                  <a:schemeClr val="accent2"/>
                </a:solidFill>
              </a:rPr>
              <a:t>Asure</a:t>
            </a:r>
            <a:r>
              <a:rPr lang="en-US" sz="1200" b="0" i="0">
                <a:solidFill>
                  <a:schemeClr val="accent2"/>
                </a:solidFill>
                <a:effectLst/>
              </a:rPr>
              <a:t> can scale up or down based on demand</a:t>
            </a:r>
            <a:r>
              <a:rPr lang="en-US" sz="1200">
                <a:solidFill>
                  <a:schemeClr val="accent2"/>
                </a:solidFill>
              </a:rPr>
              <a:t> while maintaining the highest security standards</a:t>
            </a:r>
            <a:endParaRPr lang="en-US" sz="1200" b="0" i="0">
              <a:solidFill>
                <a:schemeClr val="accent2"/>
              </a:solidFill>
              <a:effectLst/>
            </a:endParaRPr>
          </a:p>
        </p:txBody>
      </p:sp>
    </p:spTree>
    <p:extLst>
      <p:ext uri="{BB962C8B-B14F-4D97-AF65-F5344CB8AC3E}">
        <p14:creationId xmlns:p14="http://schemas.microsoft.com/office/powerpoint/2010/main" val="7907522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3616DD2-77D5-6DE3-6B4B-5790818D9C19}"/>
              </a:ext>
            </a:extLst>
          </p:cNvPr>
          <p:cNvSpPr>
            <a:spLocks noGrp="1"/>
          </p:cNvSpPr>
          <p:nvPr>
            <p:ph type="body" sz="quarter" idx="12"/>
          </p:nvPr>
        </p:nvSpPr>
        <p:spPr>
          <a:xfrm>
            <a:off x="3434460" y="3768264"/>
            <a:ext cx="8269860" cy="544778"/>
          </a:xfrm>
        </p:spPr>
        <p:txBody>
          <a:bodyPr/>
          <a:lstStyle/>
          <a:p>
            <a:r>
              <a:rPr lang="en-US" sz="2400">
                <a:solidFill>
                  <a:schemeClr val="accent5"/>
                </a:solidFill>
              </a:rPr>
              <a:t>Growing a business requires financial &amp; human capital</a:t>
            </a:r>
          </a:p>
        </p:txBody>
      </p:sp>
      <p:sp>
        <p:nvSpPr>
          <p:cNvPr id="6" name="Title 5">
            <a:extLst>
              <a:ext uri="{FF2B5EF4-FFF2-40B4-BE49-F238E27FC236}">
                <a16:creationId xmlns:a16="http://schemas.microsoft.com/office/drawing/2014/main" id="{7066D0A9-E6C2-0DA3-5F9A-B006C08969D2}"/>
              </a:ext>
            </a:extLst>
          </p:cNvPr>
          <p:cNvSpPr>
            <a:spLocks noGrp="1"/>
          </p:cNvSpPr>
          <p:nvPr>
            <p:ph type="title"/>
          </p:nvPr>
        </p:nvSpPr>
        <p:spPr>
          <a:xfrm>
            <a:off x="3434460" y="2989683"/>
            <a:ext cx="8065986" cy="1050970"/>
          </a:xfrm>
        </p:spPr>
        <p:txBody>
          <a:bodyPr>
            <a:normAutofit/>
          </a:bodyPr>
          <a:lstStyle/>
          <a:p>
            <a:r>
              <a:rPr lang="en-US"/>
              <a:t>How do we </a:t>
            </a:r>
            <a:r>
              <a:rPr lang="en-US">
                <a:solidFill>
                  <a:schemeClr val="accent2"/>
                </a:solidFill>
              </a:rPr>
              <a:t>”Asure”</a:t>
            </a:r>
            <a:r>
              <a:rPr lang="en-US"/>
              <a:t> Growth?</a:t>
            </a:r>
          </a:p>
        </p:txBody>
      </p:sp>
      <p:sp>
        <p:nvSpPr>
          <p:cNvPr id="4" name="Slide Number Placeholder 3">
            <a:extLst>
              <a:ext uri="{FF2B5EF4-FFF2-40B4-BE49-F238E27FC236}">
                <a16:creationId xmlns:a16="http://schemas.microsoft.com/office/drawing/2014/main" id="{CD767359-504D-CECF-E56C-772941D7FAC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1F8F8-671E-4936-9348-438055DD13B4}" type="slidenum">
              <a:rPr kumimoji="0" lang="en-IN" sz="1200" b="0" i="0" u="none" strike="noStrike" kern="1200" cap="none" spc="0" normalizeH="0" baseline="0" noProof="0" smtClean="0">
                <a:ln>
                  <a:noFill/>
                </a:ln>
                <a:solidFill>
                  <a:srgbClr val="111921"/>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IN" sz="1200" b="0" i="0" u="none" strike="noStrike" kern="1200" cap="none" spc="0" normalizeH="0" baseline="0" noProof="0">
              <a:ln>
                <a:noFill/>
              </a:ln>
              <a:solidFill>
                <a:srgbClr val="11192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616072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81DDA3CE-0EE1-AAD6-DFCA-2FB4F97B7663}"/>
              </a:ext>
            </a:extLst>
          </p:cNvPr>
          <p:cNvSpPr/>
          <p:nvPr/>
        </p:nvSpPr>
        <p:spPr>
          <a:xfrm>
            <a:off x="3941955" y="2079111"/>
            <a:ext cx="4206240" cy="420624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D6AC9B63-45D4-22D0-5801-0E4E264883C2}"/>
              </a:ext>
            </a:extLst>
          </p:cNvPr>
          <p:cNvSpPr>
            <a:spLocks noGrp="1"/>
          </p:cNvSpPr>
          <p:nvPr>
            <p:ph type="title"/>
          </p:nvPr>
        </p:nvSpPr>
        <p:spPr>
          <a:xfrm>
            <a:off x="416020" y="440524"/>
            <a:ext cx="8217766" cy="763600"/>
          </a:xfrm>
        </p:spPr>
        <p:txBody>
          <a:bodyPr>
            <a:noAutofit/>
          </a:bodyPr>
          <a:lstStyle/>
          <a:p>
            <a:pPr marL="0" marR="0" lvl="0" indent="0" defTabSz="914400" rtl="0" eaLnBrk="0" fontAlgn="base" latinLnBrk="0" hangingPunct="0">
              <a:spcBef>
                <a:spcPts val="0"/>
              </a:spcBef>
              <a:spcAft>
                <a:spcPts val="0"/>
              </a:spcAft>
              <a:buClrTx/>
              <a:buSzTx/>
              <a:buFontTx/>
              <a:buNone/>
              <a:tabLst/>
            </a:pPr>
            <a:r>
              <a:rPr kumimoji="0" lang="en-US" altLang="en-US" sz="4400" b="1" i="0" u="none" strike="noStrike" cap="none" normalizeH="0" baseline="0" dirty="0">
                <a:ln>
                  <a:noFill/>
                </a:ln>
                <a:effectLst/>
                <a:latin typeface="+mj-lt"/>
              </a:rPr>
              <a:t>How we </a:t>
            </a:r>
            <a:r>
              <a:rPr kumimoji="0" lang="en-US" altLang="en-US" sz="4400" strike="noStrike" cap="none" normalizeH="0" dirty="0">
                <a:ln>
                  <a:noFill/>
                </a:ln>
                <a:solidFill>
                  <a:schemeClr val="accent1"/>
                </a:solidFill>
                <a:effectLst/>
                <a:latin typeface="+mj-lt"/>
              </a:rPr>
              <a:t>Asure</a:t>
            </a:r>
            <a:r>
              <a:rPr kumimoji="0" lang="en-US" altLang="en-US" sz="4400" b="1" i="0" u="none" strike="noStrike" cap="none" normalizeH="0" baseline="0" dirty="0">
                <a:ln>
                  <a:noFill/>
                </a:ln>
                <a:effectLst/>
                <a:latin typeface="+mj-lt"/>
              </a:rPr>
              <a:t> Growth for Small and Mid-Sized </a:t>
            </a:r>
            <a:r>
              <a:rPr lang="en-US" altLang="en-US" sz="4400" dirty="0">
                <a:latin typeface="+mj-lt"/>
              </a:rPr>
              <a:t>B</a:t>
            </a:r>
            <a:r>
              <a:rPr kumimoji="0" lang="en-US" altLang="en-US" sz="4400" b="1" i="0" u="none" strike="noStrike" cap="none" normalizeH="0" baseline="0" dirty="0">
                <a:ln>
                  <a:noFill/>
                </a:ln>
                <a:effectLst/>
                <a:latin typeface="+mj-lt"/>
              </a:rPr>
              <a:t>usinesses</a:t>
            </a:r>
            <a:endParaRPr lang="en-US" sz="2800" dirty="0">
              <a:solidFill>
                <a:schemeClr val="accent1"/>
              </a:solidFill>
              <a:latin typeface="Open Sans" panose="020B0606030504020204" pitchFamily="34" charset="0"/>
            </a:endParaRPr>
          </a:p>
        </p:txBody>
      </p:sp>
      <p:sp>
        <p:nvSpPr>
          <p:cNvPr id="2" name="Slide Number Placeholder 1">
            <a:extLst>
              <a:ext uri="{FF2B5EF4-FFF2-40B4-BE49-F238E27FC236}">
                <a16:creationId xmlns:a16="http://schemas.microsoft.com/office/drawing/2014/main" id="{543CAEAB-D69F-8608-5444-0C8E1EB82240}"/>
              </a:ext>
            </a:extLst>
          </p:cNvPr>
          <p:cNvSpPr>
            <a:spLocks noGrp="1"/>
          </p:cNvSpPr>
          <p:nvPr>
            <p:ph type="sldNum" idx="12"/>
          </p:nvPr>
        </p:nvSpPr>
        <p:spPr/>
        <p:txBody>
          <a:bodyPr/>
          <a:lstStyle/>
          <a:p>
            <a:fld id="{9351F8F8-671E-4936-9348-438055DD13B4}" type="slidenum">
              <a:rPr lang="en-IN" smtClean="0"/>
              <a:pPr/>
              <a:t>7</a:t>
            </a:fld>
            <a:endParaRPr lang="en-IN"/>
          </a:p>
        </p:txBody>
      </p:sp>
      <p:graphicFrame>
        <p:nvGraphicFramePr>
          <p:cNvPr id="5" name="Chart 4">
            <a:extLst>
              <a:ext uri="{FF2B5EF4-FFF2-40B4-BE49-F238E27FC236}">
                <a16:creationId xmlns:a16="http://schemas.microsoft.com/office/drawing/2014/main" id="{2D2AF7B5-4DB8-093F-8EC3-A868A376EAF4}"/>
              </a:ext>
            </a:extLst>
          </p:cNvPr>
          <p:cNvGraphicFramePr>
            <a:graphicFrameLocks noChangeAspect="1"/>
          </p:cNvGraphicFramePr>
          <p:nvPr>
            <p:extLst>
              <p:ext uri="{D42A27DB-BD31-4B8C-83A1-F6EECF244321}">
                <p14:modId xmlns:p14="http://schemas.microsoft.com/office/powerpoint/2010/main" val="1953471672"/>
              </p:ext>
            </p:extLst>
          </p:nvPr>
        </p:nvGraphicFramePr>
        <p:xfrm>
          <a:off x="3896235" y="2060823"/>
          <a:ext cx="4297680" cy="4297680"/>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C6094D2D-A213-2202-8DF3-A5688EED463D}"/>
              </a:ext>
            </a:extLst>
          </p:cNvPr>
          <p:cNvSpPr txBox="1"/>
          <p:nvPr/>
        </p:nvSpPr>
        <p:spPr>
          <a:xfrm>
            <a:off x="5011087" y="3863038"/>
            <a:ext cx="2086264" cy="646331"/>
          </a:xfrm>
          <a:prstGeom prst="rect">
            <a:avLst/>
          </a:prstGeom>
          <a:noFill/>
        </p:spPr>
        <p:txBody>
          <a:bodyPr wrap="square" rtlCol="0" anchor="ctr">
            <a:spAutoFit/>
          </a:bodyPr>
          <a:lstStyle/>
          <a:p>
            <a:pPr algn="ctr"/>
            <a:r>
              <a:rPr lang="en-US" sz="1200" b="1" dirty="0"/>
              <a:t>Growth Requires</a:t>
            </a:r>
          </a:p>
          <a:p>
            <a:pPr algn="ctr"/>
            <a:r>
              <a:rPr lang="en-US" sz="1200" b="1" dirty="0"/>
              <a:t>Human Capital &amp; Financial Capital</a:t>
            </a:r>
          </a:p>
        </p:txBody>
      </p:sp>
      <p:pic>
        <p:nvPicPr>
          <p:cNvPr id="10" name="Picture 2">
            <a:extLst>
              <a:ext uri="{FF2B5EF4-FFF2-40B4-BE49-F238E27FC236}">
                <a16:creationId xmlns:a16="http://schemas.microsoft.com/office/drawing/2014/main" id="{2EF6ABB3-AA48-33A9-C744-DB646F270198}"/>
              </a:ext>
            </a:extLst>
          </p:cNvPr>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701541" y="5723908"/>
            <a:ext cx="681028" cy="68102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a:extLst>
              <a:ext uri="{FF2B5EF4-FFF2-40B4-BE49-F238E27FC236}">
                <a16:creationId xmlns:a16="http://schemas.microsoft.com/office/drawing/2014/main" id="{DACE6EAB-22AA-7096-24B9-ECC904F3F784}"/>
              </a:ext>
            </a:extLst>
          </p:cNvPr>
          <p:cNvPicPr>
            <a:picLocks noChangeAspect="1" noChangeArrowheads="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32000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8239635" y="1852659"/>
            <a:ext cx="788302" cy="78830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A7E334BD-767D-3C8B-05F1-0583076A10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46452" y="3654075"/>
            <a:ext cx="681028" cy="68102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3311FA8-217D-8BD8-8CA0-A263294239CE}"/>
              </a:ext>
            </a:extLst>
          </p:cNvPr>
          <p:cNvSpPr txBox="1"/>
          <p:nvPr/>
        </p:nvSpPr>
        <p:spPr>
          <a:xfrm>
            <a:off x="8457216" y="5679702"/>
            <a:ext cx="2524728" cy="769441"/>
          </a:xfrm>
          <a:prstGeom prst="rect">
            <a:avLst/>
          </a:prstGeom>
          <a:noFill/>
        </p:spPr>
        <p:txBody>
          <a:bodyPr wrap="square">
            <a:spAutoFit/>
          </a:bodyPr>
          <a:lstStyle/>
          <a:p>
            <a:pPr marL="0" marR="0" lvl="0" indent="0" defTabSz="914400" rtl="0" eaLnBrk="0" fontAlgn="base" latinLnBrk="0" hangingPunct="0">
              <a:buClrTx/>
              <a:buSzTx/>
              <a:buFontTx/>
              <a:buNone/>
              <a:tabLst/>
            </a:pPr>
            <a:r>
              <a:rPr kumimoji="0" lang="en-US" altLang="en-US" sz="1400" b="1" i="0" u="none" strike="noStrike" cap="none" normalizeH="0" baseline="0" dirty="0">
                <a:ln>
                  <a:noFill/>
                </a:ln>
                <a:solidFill>
                  <a:schemeClr val="accent6">
                    <a:lumMod val="75000"/>
                  </a:schemeClr>
                </a:solidFill>
                <a:effectLst/>
                <a:latin typeface="Montserrat" pitchFamily="2" charset="77"/>
              </a:rPr>
              <a:t>Access to Capital</a:t>
            </a:r>
            <a:endParaRPr kumimoji="0" lang="en-US" altLang="en-US" sz="1050" b="1" i="0" u="none" strike="noStrike" cap="none" normalizeH="0" baseline="0" dirty="0">
              <a:ln>
                <a:noFill/>
              </a:ln>
              <a:solidFill>
                <a:schemeClr val="accent6">
                  <a:lumMod val="75000"/>
                </a:schemeClr>
              </a:solidFill>
              <a:effectLst/>
              <a:latin typeface="Montserrat" pitchFamily="2" charset="77"/>
            </a:endParaRPr>
          </a:p>
          <a:p>
            <a:pPr marL="0" marR="0" lvl="0" indent="0" defTabSz="914400" rtl="0" eaLnBrk="0" fontAlgn="base" latinLnBrk="0" hangingPunct="0">
              <a:buClrTx/>
              <a:buSzTx/>
              <a:buFontTx/>
              <a:buNone/>
              <a:tabLst/>
            </a:pPr>
            <a:r>
              <a:rPr kumimoji="0" lang="en-US" altLang="en-US" sz="1000" b="0" i="0" u="none" strike="noStrike" cap="none" normalizeH="0" baseline="0" dirty="0">
                <a:ln>
                  <a:noFill/>
                </a:ln>
                <a:solidFill>
                  <a:srgbClr val="808080"/>
                </a:solidFill>
                <a:effectLst/>
                <a:latin typeface="Open Sans" panose="020B0606030504020204" pitchFamily="34" charset="0"/>
              </a:rPr>
              <a:t>Inflation, monetary policy, and rigid bank lending standards are making it difficult to fund a small business</a:t>
            </a:r>
            <a:endParaRPr kumimoji="0" lang="en-US" altLang="en-US" sz="1000" b="0" i="0" u="none" strike="noStrike" cap="none" normalizeH="0" baseline="0" dirty="0">
              <a:ln>
                <a:noFill/>
              </a:ln>
              <a:solidFill>
                <a:srgbClr val="068FBE"/>
              </a:solidFill>
              <a:effectLst/>
              <a:latin typeface="Open Sans" panose="020B0606030504020204" pitchFamily="34" charset="0"/>
            </a:endParaRPr>
          </a:p>
        </p:txBody>
      </p:sp>
      <p:sp>
        <p:nvSpPr>
          <p:cNvPr id="14" name="TextBox 13">
            <a:extLst>
              <a:ext uri="{FF2B5EF4-FFF2-40B4-BE49-F238E27FC236}">
                <a16:creationId xmlns:a16="http://schemas.microsoft.com/office/drawing/2014/main" id="{74CA3B7A-D935-4A50-E0D9-82B6E6DFE098}"/>
              </a:ext>
            </a:extLst>
          </p:cNvPr>
          <p:cNvSpPr txBox="1"/>
          <p:nvPr/>
        </p:nvSpPr>
        <p:spPr>
          <a:xfrm>
            <a:off x="8239634" y="2659559"/>
            <a:ext cx="2742310" cy="769441"/>
          </a:xfrm>
          <a:prstGeom prst="rect">
            <a:avLst/>
          </a:prstGeom>
          <a:noFill/>
        </p:spPr>
        <p:txBody>
          <a:bodyPr wrap="square">
            <a:spAutoFit/>
          </a:bodyPr>
          <a:lstStyle/>
          <a:p>
            <a:pPr marL="0" marR="0" lvl="0" indent="0" defTabSz="914400" rtl="0" eaLnBrk="0" fontAlgn="base" latinLnBrk="0" hangingPunct="0">
              <a:buClrTx/>
              <a:buSzTx/>
              <a:buFontTx/>
              <a:buNone/>
              <a:tabLst/>
            </a:pPr>
            <a:r>
              <a:rPr kumimoji="0" lang="en-US" altLang="en-US" sz="1400" b="1" i="0" u="none" strike="noStrike" cap="none" normalizeH="0" baseline="0" dirty="0">
                <a:ln>
                  <a:noFill/>
                </a:ln>
                <a:solidFill>
                  <a:schemeClr val="accent2">
                    <a:lumMod val="75000"/>
                  </a:schemeClr>
                </a:solidFill>
                <a:effectLst/>
                <a:latin typeface="Montserrat" pitchFamily="2" charset="77"/>
              </a:rPr>
              <a:t>Staying Compliant</a:t>
            </a:r>
            <a:endParaRPr kumimoji="0" lang="en-US" altLang="en-US" sz="1050" b="1" i="0" u="none" strike="noStrike" cap="none" normalizeH="0" baseline="0" dirty="0">
              <a:ln>
                <a:noFill/>
              </a:ln>
              <a:solidFill>
                <a:schemeClr val="accent2">
                  <a:lumMod val="75000"/>
                </a:schemeClr>
              </a:solidFill>
              <a:effectLst/>
              <a:latin typeface="Montserrat" pitchFamily="2" charset="77"/>
            </a:endParaRPr>
          </a:p>
          <a:p>
            <a:pPr marL="0" marR="0" lvl="0" indent="0" defTabSz="914400" rtl="0" eaLnBrk="0" fontAlgn="base" latinLnBrk="0" hangingPunct="0">
              <a:buClrTx/>
              <a:buSzTx/>
              <a:buFontTx/>
              <a:buNone/>
              <a:tabLst/>
            </a:pPr>
            <a:r>
              <a:rPr kumimoji="0" lang="en-US" altLang="en-US" sz="1000" b="0" i="0" u="none" strike="noStrike" cap="none" normalizeH="0" baseline="0" dirty="0">
                <a:ln>
                  <a:noFill/>
                </a:ln>
                <a:solidFill>
                  <a:srgbClr val="808080"/>
                </a:solidFill>
                <a:effectLst/>
                <a:latin typeface="Open Sans" panose="020B0606030504020204" pitchFamily="34" charset="0"/>
              </a:rPr>
              <a:t>Explosion of new Federal, State, and Local HR laws is impossible to keep up with and creates a crushing administrative burden</a:t>
            </a:r>
            <a:endParaRPr kumimoji="0" lang="en-US" altLang="en-US" sz="1000" b="0" i="0" u="none" strike="noStrike" cap="none" normalizeH="0" baseline="0" dirty="0">
              <a:ln>
                <a:noFill/>
              </a:ln>
              <a:solidFill>
                <a:srgbClr val="068FBE"/>
              </a:solidFill>
              <a:effectLst/>
              <a:latin typeface="Open Sans" panose="020B0606030504020204" pitchFamily="34" charset="0"/>
            </a:endParaRPr>
          </a:p>
        </p:txBody>
      </p:sp>
      <p:sp>
        <p:nvSpPr>
          <p:cNvPr id="15" name="TextBox 14">
            <a:extLst>
              <a:ext uri="{FF2B5EF4-FFF2-40B4-BE49-F238E27FC236}">
                <a16:creationId xmlns:a16="http://schemas.microsoft.com/office/drawing/2014/main" id="{88D8C881-4B0A-0A8D-5663-C38F557DAAE9}"/>
              </a:ext>
            </a:extLst>
          </p:cNvPr>
          <p:cNvSpPr txBox="1"/>
          <p:nvPr/>
        </p:nvSpPr>
        <p:spPr>
          <a:xfrm>
            <a:off x="694944" y="4360683"/>
            <a:ext cx="2704524" cy="769441"/>
          </a:xfrm>
          <a:prstGeom prst="rect">
            <a:avLst/>
          </a:prstGeom>
          <a:noFill/>
        </p:spPr>
        <p:txBody>
          <a:bodyPr wrap="square">
            <a:spAutoFit/>
          </a:bodyPr>
          <a:lstStyle/>
          <a:p>
            <a:pPr marL="0" marR="0" lvl="0" indent="0" algn="r" defTabSz="914400" rtl="0" eaLnBrk="0" fontAlgn="base" latinLnBrk="0" hangingPunct="0">
              <a:buClrTx/>
              <a:buSzTx/>
              <a:buFontTx/>
              <a:buNone/>
              <a:tabLst/>
            </a:pPr>
            <a:r>
              <a:rPr kumimoji="0" lang="en-US" altLang="en-US" sz="1400" b="1" i="0" u="none" strike="noStrike" cap="none" normalizeH="0" baseline="0" dirty="0">
                <a:ln>
                  <a:noFill/>
                </a:ln>
                <a:solidFill>
                  <a:schemeClr val="accent1">
                    <a:lumMod val="75000"/>
                  </a:schemeClr>
                </a:solidFill>
                <a:effectLst/>
                <a:latin typeface="Montserrat" pitchFamily="2" charset="77"/>
              </a:rPr>
              <a:t>Managing Talent</a:t>
            </a:r>
            <a:endParaRPr kumimoji="0" lang="en-US" altLang="en-US" sz="1050" b="1" i="0" u="none" strike="noStrike" cap="none" normalizeH="0" baseline="0" dirty="0">
              <a:ln>
                <a:noFill/>
              </a:ln>
              <a:solidFill>
                <a:schemeClr val="accent1">
                  <a:lumMod val="75000"/>
                </a:schemeClr>
              </a:solidFill>
              <a:effectLst/>
              <a:latin typeface="Montserrat" pitchFamily="2" charset="77"/>
            </a:endParaRPr>
          </a:p>
          <a:p>
            <a:pPr marL="0" marR="0" lvl="0" indent="0" algn="r" defTabSz="914400" rtl="0" eaLnBrk="0" fontAlgn="base" latinLnBrk="0" hangingPunct="0">
              <a:buClrTx/>
              <a:buSzTx/>
              <a:buFontTx/>
              <a:buNone/>
              <a:tabLst/>
            </a:pPr>
            <a:r>
              <a:rPr kumimoji="0" lang="en-US" altLang="en-US" sz="1000" b="0" i="0" u="none" strike="noStrike" cap="none" normalizeH="0" baseline="0" dirty="0">
                <a:ln>
                  <a:noFill/>
                </a:ln>
                <a:solidFill>
                  <a:srgbClr val="808080"/>
                </a:solidFill>
                <a:effectLst/>
                <a:latin typeface="Open Sans" panose="020B0606030504020204" pitchFamily="34" charset="0"/>
              </a:rPr>
              <a:t>Labor shortage is making it harder to find talent and requires businesses to </a:t>
            </a:r>
            <a:r>
              <a:rPr lang="en-US" altLang="en-US" sz="1000" dirty="0">
                <a:solidFill>
                  <a:srgbClr val="808080"/>
                </a:solidFill>
                <a:latin typeface="Open Sans" panose="020B0606030504020204" pitchFamily="34" charset="0"/>
              </a:rPr>
              <a:t>optimize </a:t>
            </a:r>
            <a:r>
              <a:rPr kumimoji="0" lang="en-US" altLang="en-US" sz="1000" b="0" i="0" u="none" strike="noStrike" cap="none" normalizeH="0" baseline="0" dirty="0">
                <a:ln>
                  <a:noFill/>
                </a:ln>
                <a:solidFill>
                  <a:srgbClr val="808080"/>
                </a:solidFill>
                <a:effectLst/>
                <a:latin typeface="Open Sans" panose="020B0606030504020204" pitchFamily="34" charset="0"/>
              </a:rPr>
              <a:t>workforce management processes</a:t>
            </a:r>
            <a:endParaRPr lang="en-US" sz="1000" dirty="0"/>
          </a:p>
        </p:txBody>
      </p:sp>
      <p:cxnSp>
        <p:nvCxnSpPr>
          <p:cNvPr id="17" name="Straight Connector 16">
            <a:extLst>
              <a:ext uri="{FF2B5EF4-FFF2-40B4-BE49-F238E27FC236}">
                <a16:creationId xmlns:a16="http://schemas.microsoft.com/office/drawing/2014/main" id="{B7CB1C9B-52C4-C9C1-DED6-6309C62B6DF7}"/>
              </a:ext>
            </a:extLst>
          </p:cNvPr>
          <p:cNvCxnSpPr>
            <a:cxnSpLocks/>
          </p:cNvCxnSpPr>
          <p:nvPr/>
        </p:nvCxnSpPr>
        <p:spPr>
          <a:xfrm flipV="1">
            <a:off x="3395702" y="3986784"/>
            <a:ext cx="907919" cy="256032"/>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B74502F-2660-88D3-D699-A8C261D29166}"/>
              </a:ext>
            </a:extLst>
          </p:cNvPr>
          <p:cNvCxnSpPr>
            <a:cxnSpLocks/>
          </p:cNvCxnSpPr>
          <p:nvPr/>
        </p:nvCxnSpPr>
        <p:spPr>
          <a:xfrm flipV="1">
            <a:off x="7397496" y="2669550"/>
            <a:ext cx="750699" cy="374729"/>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E6B0E27-0CA5-20EA-2C84-194C9CD70C33}"/>
              </a:ext>
            </a:extLst>
          </p:cNvPr>
          <p:cNvCxnSpPr>
            <a:cxnSpLocks/>
          </p:cNvCxnSpPr>
          <p:nvPr/>
        </p:nvCxnSpPr>
        <p:spPr>
          <a:xfrm>
            <a:off x="6700853" y="5806440"/>
            <a:ext cx="887325" cy="264346"/>
          </a:xfrm>
          <a:prstGeom prst="line">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4" name="Chart 3">
            <a:extLst>
              <a:ext uri="{FF2B5EF4-FFF2-40B4-BE49-F238E27FC236}">
                <a16:creationId xmlns:a16="http://schemas.microsoft.com/office/drawing/2014/main" id="{0C60890C-CAA8-3038-B908-C7D26D696C9D}"/>
              </a:ext>
            </a:extLst>
          </p:cNvPr>
          <p:cNvGraphicFramePr/>
          <p:nvPr>
            <p:extLst>
              <p:ext uri="{D42A27DB-BD31-4B8C-83A1-F6EECF244321}">
                <p14:modId xmlns:p14="http://schemas.microsoft.com/office/powerpoint/2010/main" val="115102781"/>
              </p:ext>
            </p:extLst>
          </p:nvPr>
        </p:nvGraphicFramePr>
        <p:xfrm>
          <a:off x="3990792" y="2187221"/>
          <a:ext cx="4126854" cy="399002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9675240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F1E0CE-3580-4C5A-B405-8A3A5A72B458}"/>
              </a:ext>
            </a:extLst>
          </p:cNvPr>
          <p:cNvSpPr>
            <a:spLocks noGrp="1"/>
          </p:cNvSpPr>
          <p:nvPr>
            <p:ph type="sldNum" sz="quarter" idx="4"/>
          </p:nvPr>
        </p:nvSpPr>
        <p:spPr/>
        <p:txBody>
          <a:bodyPr/>
          <a:lstStyle/>
          <a:p>
            <a:fld id="{9351F8F8-671E-4936-9348-438055DD13B4}" type="slidenum">
              <a:rPr lang="en-IN" smtClean="0"/>
              <a:pPr/>
              <a:t>8</a:t>
            </a:fld>
            <a:endParaRPr lang="en-IN"/>
          </a:p>
        </p:txBody>
      </p:sp>
      <p:sp>
        <p:nvSpPr>
          <p:cNvPr id="6" name="Text Placeholder 5">
            <a:extLst>
              <a:ext uri="{FF2B5EF4-FFF2-40B4-BE49-F238E27FC236}">
                <a16:creationId xmlns:a16="http://schemas.microsoft.com/office/drawing/2014/main" id="{903B57CF-415D-B230-9220-B23500FC7228}"/>
              </a:ext>
            </a:extLst>
          </p:cNvPr>
          <p:cNvSpPr>
            <a:spLocks noGrp="1"/>
          </p:cNvSpPr>
          <p:nvPr>
            <p:ph type="body" sz="quarter" idx="12"/>
          </p:nvPr>
        </p:nvSpPr>
        <p:spPr>
          <a:xfrm>
            <a:off x="3308729" y="3844588"/>
            <a:ext cx="7206871" cy="544778"/>
          </a:xfrm>
        </p:spPr>
        <p:txBody>
          <a:bodyPr anchor="t"/>
          <a:lstStyle/>
          <a:p>
            <a:r>
              <a:rPr lang="en-US" sz="2000"/>
              <a:t>Small and mid-sized businesses need to attract, develop, and retain talented people to grow their business. To do that, they need great Human Capital Management tools.</a:t>
            </a:r>
          </a:p>
        </p:txBody>
      </p:sp>
      <p:sp>
        <p:nvSpPr>
          <p:cNvPr id="4" name="Title 3">
            <a:extLst>
              <a:ext uri="{FF2B5EF4-FFF2-40B4-BE49-F238E27FC236}">
                <a16:creationId xmlns:a16="http://schemas.microsoft.com/office/drawing/2014/main" id="{2B7BEC1C-7D45-1BC3-BCB7-104BEE18994A}"/>
              </a:ext>
            </a:extLst>
          </p:cNvPr>
          <p:cNvSpPr>
            <a:spLocks noGrp="1"/>
          </p:cNvSpPr>
          <p:nvPr>
            <p:ph type="title"/>
          </p:nvPr>
        </p:nvSpPr>
        <p:spPr/>
        <p:txBody>
          <a:bodyPr/>
          <a:lstStyle/>
          <a:p>
            <a:r>
              <a:rPr lang="en-US"/>
              <a:t>Managing Talent</a:t>
            </a:r>
          </a:p>
        </p:txBody>
      </p:sp>
    </p:spTree>
    <p:extLst>
      <p:ext uri="{BB962C8B-B14F-4D97-AF65-F5344CB8AC3E}">
        <p14:creationId xmlns:p14="http://schemas.microsoft.com/office/powerpoint/2010/main" val="36798769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9C16182-DDA7-7FBA-92E3-B3466A4A001E}"/>
              </a:ext>
            </a:extLst>
          </p:cNvPr>
          <p:cNvSpPr>
            <a:spLocks noGrp="1"/>
          </p:cNvSpPr>
          <p:nvPr>
            <p:ph type="body" sz="quarter" idx="14"/>
          </p:nvPr>
        </p:nvSpPr>
        <p:spPr/>
        <p:txBody>
          <a:bodyPr/>
          <a:lstStyle/>
          <a:p>
            <a:r>
              <a:rPr lang="en-US" sz="1600" b="1"/>
              <a:t>Payroll &amp; Tax </a:t>
            </a:r>
            <a:br>
              <a:rPr lang="en-US" sz="1600" b="1"/>
            </a:br>
            <a:r>
              <a:rPr lang="en-US" sz="1600" b="1"/>
              <a:t>Services</a:t>
            </a:r>
          </a:p>
          <a:p>
            <a:pPr>
              <a:lnSpc>
                <a:spcPct val="110000"/>
              </a:lnSpc>
            </a:pPr>
            <a:r>
              <a:rPr lang="en-US" sz="1000" b="0" i="0">
                <a:solidFill>
                  <a:srgbClr val="666666"/>
                </a:solidFill>
                <a:effectLst/>
                <a:highlight>
                  <a:srgbClr val="FFFFFF"/>
                </a:highlight>
                <a:latin typeface="Open Sans" pitchFamily="2" charset="0"/>
              </a:rPr>
              <a:t>Automate and outsource the complex management of wages, direct deposit, tax codes, and all payroll and tax functions to experts who ensure you remain compliant.</a:t>
            </a:r>
            <a:endParaRPr lang="en-US" sz="1000"/>
          </a:p>
        </p:txBody>
      </p:sp>
      <p:sp>
        <p:nvSpPr>
          <p:cNvPr id="2" name="Slide Number Placeholder 1">
            <a:extLst>
              <a:ext uri="{FF2B5EF4-FFF2-40B4-BE49-F238E27FC236}">
                <a16:creationId xmlns:a16="http://schemas.microsoft.com/office/drawing/2014/main" id="{564B0F9C-F64F-A7D7-910B-1A5210DC28C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1F8F8-671E-4936-9348-438055DD13B4}" type="slidenum">
              <a:rPr kumimoji="0" lang="en-IN" sz="1200" b="0" i="0" u="none" strike="noStrike" kern="1200" cap="none" spc="0" normalizeH="0" baseline="0" noProof="0" smtClean="0">
                <a:ln>
                  <a:noFill/>
                </a:ln>
                <a:solidFill>
                  <a:srgbClr val="111921"/>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IN" sz="1200" b="0" i="0" u="none" strike="noStrike" kern="1200" cap="none" spc="0" normalizeH="0" baseline="0" noProof="0">
              <a:ln>
                <a:noFill/>
              </a:ln>
              <a:solidFill>
                <a:srgbClr val="11192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3">
            <a:extLst>
              <a:ext uri="{FF2B5EF4-FFF2-40B4-BE49-F238E27FC236}">
                <a16:creationId xmlns:a16="http://schemas.microsoft.com/office/drawing/2014/main" id="{F7CE8EF3-0FB8-4B62-4976-DFB04CFB2036}"/>
              </a:ext>
            </a:extLst>
          </p:cNvPr>
          <p:cNvSpPr>
            <a:spLocks noGrp="1"/>
          </p:cNvSpPr>
          <p:nvPr>
            <p:ph type="title"/>
          </p:nvPr>
        </p:nvSpPr>
        <p:spPr>
          <a:xfrm>
            <a:off x="838200" y="1663047"/>
            <a:ext cx="10515600" cy="1325563"/>
          </a:xfrm>
        </p:spPr>
        <p:txBody>
          <a:bodyPr/>
          <a:lstStyle/>
          <a:p>
            <a:pPr>
              <a:lnSpc>
                <a:spcPct val="120000"/>
              </a:lnSpc>
            </a:pPr>
            <a:r>
              <a:rPr lang="en-US"/>
              <a:t>Managing Talent</a:t>
            </a:r>
            <a:br>
              <a:rPr lang="en-US"/>
            </a:br>
            <a:r>
              <a:rPr lang="en-US" sz="2400" b="0">
                <a:solidFill>
                  <a:schemeClr val="bg1"/>
                </a:solidFill>
              </a:rPr>
              <a:t>How Asure Can Help</a:t>
            </a:r>
          </a:p>
        </p:txBody>
      </p:sp>
      <p:sp>
        <p:nvSpPr>
          <p:cNvPr id="3" name="Text Placeholder 2">
            <a:extLst>
              <a:ext uri="{FF2B5EF4-FFF2-40B4-BE49-F238E27FC236}">
                <a16:creationId xmlns:a16="http://schemas.microsoft.com/office/drawing/2014/main" id="{CC7476D3-2C7D-E288-1062-AC8BAE8D24D2}"/>
              </a:ext>
            </a:extLst>
          </p:cNvPr>
          <p:cNvSpPr>
            <a:spLocks noGrp="1"/>
          </p:cNvSpPr>
          <p:nvPr>
            <p:ph type="body" sz="quarter" idx="24"/>
          </p:nvPr>
        </p:nvSpPr>
        <p:spPr/>
        <p:txBody>
          <a:bodyPr/>
          <a:lstStyle/>
          <a:p>
            <a:endParaRPr lang="en-US"/>
          </a:p>
        </p:txBody>
      </p:sp>
      <p:sp>
        <p:nvSpPr>
          <p:cNvPr id="7" name="Text Placeholder 6">
            <a:extLst>
              <a:ext uri="{FF2B5EF4-FFF2-40B4-BE49-F238E27FC236}">
                <a16:creationId xmlns:a16="http://schemas.microsoft.com/office/drawing/2014/main" id="{81B812EA-D703-60C1-802E-5A67647CEE32}"/>
              </a:ext>
            </a:extLst>
          </p:cNvPr>
          <p:cNvSpPr>
            <a:spLocks noGrp="1"/>
          </p:cNvSpPr>
          <p:nvPr>
            <p:ph type="body" sz="quarter" idx="25"/>
          </p:nvPr>
        </p:nvSpPr>
        <p:spPr/>
        <p:txBody>
          <a:bodyPr/>
          <a:lstStyle/>
          <a:p>
            <a:r>
              <a:rPr lang="en-US" sz="1600" b="1"/>
              <a:t>HR </a:t>
            </a:r>
            <a:br>
              <a:rPr lang="en-US" sz="1600" b="1"/>
            </a:br>
            <a:r>
              <a:rPr lang="en-US" sz="1600" b="1"/>
              <a:t>Software</a:t>
            </a:r>
          </a:p>
          <a:p>
            <a:pPr>
              <a:lnSpc>
                <a:spcPct val="110000"/>
              </a:lnSpc>
            </a:pPr>
            <a:r>
              <a:rPr lang="en-US" sz="1000" b="0" i="0">
                <a:solidFill>
                  <a:srgbClr val="666666"/>
                </a:solidFill>
                <a:effectLst/>
                <a:highlight>
                  <a:srgbClr val="FFFFFF"/>
                </a:highlight>
                <a:latin typeface="Open Sans" pitchFamily="2" charset="0"/>
              </a:rPr>
              <a:t>Eliminate manual data entry and paperwork for new hires. Easily onboard employees electronically with convenient e-signature to speed the process while remaining fully compliant.</a:t>
            </a:r>
            <a:endParaRPr lang="en-US" sz="1000"/>
          </a:p>
        </p:txBody>
      </p:sp>
      <p:sp>
        <p:nvSpPr>
          <p:cNvPr id="15" name="Text Placeholder 14">
            <a:extLst>
              <a:ext uri="{FF2B5EF4-FFF2-40B4-BE49-F238E27FC236}">
                <a16:creationId xmlns:a16="http://schemas.microsoft.com/office/drawing/2014/main" id="{4EA6044D-DC47-F68F-0400-0EA70FFE0FD3}"/>
              </a:ext>
            </a:extLst>
          </p:cNvPr>
          <p:cNvSpPr>
            <a:spLocks noGrp="1"/>
          </p:cNvSpPr>
          <p:nvPr>
            <p:ph type="body" sz="quarter" idx="26"/>
          </p:nvPr>
        </p:nvSpPr>
        <p:spPr/>
        <p:txBody>
          <a:bodyPr/>
          <a:lstStyle/>
          <a:p>
            <a:endParaRPr lang="en-US"/>
          </a:p>
        </p:txBody>
      </p:sp>
      <p:sp>
        <p:nvSpPr>
          <p:cNvPr id="9" name="Text Placeholder 8">
            <a:extLst>
              <a:ext uri="{FF2B5EF4-FFF2-40B4-BE49-F238E27FC236}">
                <a16:creationId xmlns:a16="http://schemas.microsoft.com/office/drawing/2014/main" id="{14CC5427-C4F2-FA89-3C36-1B5E61F70A3B}"/>
              </a:ext>
            </a:extLst>
          </p:cNvPr>
          <p:cNvSpPr>
            <a:spLocks noGrp="1"/>
          </p:cNvSpPr>
          <p:nvPr>
            <p:ph type="body" sz="quarter" idx="27"/>
          </p:nvPr>
        </p:nvSpPr>
        <p:spPr/>
        <p:txBody>
          <a:bodyPr/>
          <a:lstStyle/>
          <a:p>
            <a:r>
              <a:rPr lang="en-US" sz="1600" b="1"/>
              <a:t>Time &amp; Attendance</a:t>
            </a:r>
          </a:p>
          <a:p>
            <a:pPr>
              <a:lnSpc>
                <a:spcPct val="110000"/>
              </a:lnSpc>
            </a:pPr>
            <a:r>
              <a:rPr lang="en-US" sz="1000" b="0" i="0" err="1">
                <a:solidFill>
                  <a:srgbClr val="666666"/>
                </a:solidFill>
                <a:effectLst/>
                <a:highlight>
                  <a:srgbClr val="FFFFFF"/>
                </a:highlight>
                <a:latin typeface="Open Sans" pitchFamily="2" charset="0"/>
              </a:rPr>
              <a:t>Asure’s</a:t>
            </a:r>
            <a:r>
              <a:rPr lang="en-US" sz="1000" b="0" i="0">
                <a:solidFill>
                  <a:srgbClr val="666666"/>
                </a:solidFill>
                <a:effectLst/>
                <a:highlight>
                  <a:srgbClr val="FFFFFF"/>
                </a:highlight>
                <a:latin typeface="Open Sans" pitchFamily="2" charset="0"/>
              </a:rPr>
              <a:t> Time &amp; Attendance software makes time collection, accruals and scheduling easy with modern tools that are both convenient and compliant</a:t>
            </a:r>
            <a:r>
              <a:rPr lang="en-US" sz="1200" b="0" i="0">
                <a:solidFill>
                  <a:srgbClr val="666666"/>
                </a:solidFill>
                <a:effectLst/>
                <a:highlight>
                  <a:srgbClr val="FFFFFF"/>
                </a:highlight>
                <a:latin typeface="Open Sans" pitchFamily="2" charset="0"/>
              </a:rPr>
              <a:t>.</a:t>
            </a:r>
            <a:endParaRPr lang="en-US" sz="1000"/>
          </a:p>
        </p:txBody>
      </p:sp>
      <p:sp>
        <p:nvSpPr>
          <p:cNvPr id="16" name="Text Placeholder 15">
            <a:extLst>
              <a:ext uri="{FF2B5EF4-FFF2-40B4-BE49-F238E27FC236}">
                <a16:creationId xmlns:a16="http://schemas.microsoft.com/office/drawing/2014/main" id="{79C4F07A-6135-D442-7725-B3ACE1D5CF82}"/>
              </a:ext>
            </a:extLst>
          </p:cNvPr>
          <p:cNvSpPr>
            <a:spLocks noGrp="1"/>
          </p:cNvSpPr>
          <p:nvPr>
            <p:ph type="body" sz="quarter" idx="28"/>
          </p:nvPr>
        </p:nvSpPr>
        <p:spPr/>
        <p:txBody>
          <a:bodyPr/>
          <a:lstStyle/>
          <a:p>
            <a:endParaRPr lang="en-US"/>
          </a:p>
        </p:txBody>
      </p:sp>
      <p:sp>
        <p:nvSpPr>
          <p:cNvPr id="17" name="Text Placeholder 16">
            <a:extLst>
              <a:ext uri="{FF2B5EF4-FFF2-40B4-BE49-F238E27FC236}">
                <a16:creationId xmlns:a16="http://schemas.microsoft.com/office/drawing/2014/main" id="{6D89B488-AD73-F3CE-D95A-20831708F8EA}"/>
              </a:ext>
            </a:extLst>
          </p:cNvPr>
          <p:cNvSpPr>
            <a:spLocks noGrp="1"/>
          </p:cNvSpPr>
          <p:nvPr>
            <p:ph type="body" sz="quarter" idx="29"/>
          </p:nvPr>
        </p:nvSpPr>
        <p:spPr/>
        <p:txBody>
          <a:bodyPr/>
          <a:lstStyle/>
          <a:p>
            <a:r>
              <a:rPr lang="en-US" sz="1600" b="1" dirty="0">
                <a:solidFill>
                  <a:schemeClr val="accent3"/>
                </a:solidFill>
                <a:latin typeface="Open Sans"/>
                <a:ea typeface="Open Sans"/>
                <a:cs typeface="Open Sans"/>
              </a:rPr>
              <a:t>Recruiting Software</a:t>
            </a:r>
            <a:endParaRPr lang="en-US" sz="1600" b="1" dirty="0">
              <a:solidFill>
                <a:schemeClr val="accent3"/>
              </a:solidFill>
            </a:endParaRPr>
          </a:p>
          <a:p>
            <a:r>
              <a:rPr lang="en-US" sz="1000" b="0" i="0" dirty="0">
                <a:solidFill>
                  <a:schemeClr val="tx2"/>
                </a:solidFill>
                <a:effectLst/>
                <a:highlight>
                  <a:srgbClr val="FFFFFF"/>
                </a:highlight>
                <a:latin typeface="Open Sans"/>
                <a:ea typeface="Open Sans"/>
                <a:cs typeface="Open Sans"/>
              </a:rPr>
              <a:t>Intuitive web-based solution helps you streamline the hiring process with an all-in-one solution for identifying and tracking candidates for your open positions.</a:t>
            </a:r>
            <a:endParaRPr lang="en-US" sz="1000" dirty="0"/>
          </a:p>
          <a:p>
            <a:endParaRPr lang="en-US" sz="1600" b="1" dirty="0"/>
          </a:p>
        </p:txBody>
      </p:sp>
      <p:sp>
        <p:nvSpPr>
          <p:cNvPr id="18" name="Text Placeholder 17">
            <a:extLst>
              <a:ext uri="{FF2B5EF4-FFF2-40B4-BE49-F238E27FC236}">
                <a16:creationId xmlns:a16="http://schemas.microsoft.com/office/drawing/2014/main" id="{27837BE3-5072-FE89-5B91-88E2BC545F00}"/>
              </a:ext>
            </a:extLst>
          </p:cNvPr>
          <p:cNvSpPr>
            <a:spLocks noGrp="1"/>
          </p:cNvSpPr>
          <p:nvPr>
            <p:ph type="body" sz="quarter" idx="30"/>
          </p:nvPr>
        </p:nvSpPr>
        <p:spPr/>
        <p:txBody>
          <a:bodyPr/>
          <a:lstStyle/>
          <a:p>
            <a:endParaRPr lang="en-US"/>
          </a:p>
        </p:txBody>
      </p:sp>
      <p:pic>
        <p:nvPicPr>
          <p:cNvPr id="12" name="Picture Placeholder 11">
            <a:extLst>
              <a:ext uri="{FF2B5EF4-FFF2-40B4-BE49-F238E27FC236}">
                <a16:creationId xmlns:a16="http://schemas.microsoft.com/office/drawing/2014/main" id="{69A46C22-8E6B-572B-9E0E-505A071AB9B0}"/>
              </a:ext>
            </a:extLst>
          </p:cNvPr>
          <p:cNvPicPr>
            <a:picLocks noChangeAspect="1"/>
          </p:cNvPicPr>
          <p:nvPr/>
        </p:nvPicPr>
        <p:blipFill>
          <a:blip r:embed="rId3">
            <a:extLst>
              <a:ext uri="{28A0092B-C50C-407E-A947-70E740481C1C}">
                <a14:useLocalDpi xmlns:a14="http://schemas.microsoft.com/office/drawing/2010/main" val="0"/>
              </a:ext>
            </a:extLst>
          </a:blip>
          <a:srcRect l="2807" r="2807"/>
          <a:stretch/>
        </p:blipFill>
        <p:spPr>
          <a:xfrm>
            <a:off x="1024936" y="3251312"/>
            <a:ext cx="1816155" cy="1282945"/>
          </a:xfrm>
          <a:custGeom>
            <a:avLst/>
            <a:gdLst>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381240 h 2857500"/>
              <a:gd name="connsiteX5" fmla="*/ 3571865 w 4048125"/>
              <a:gd name="connsiteY5" fmla="*/ 285750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10"/>
              <a:gd name="connsiteX1" fmla="*/ 476260 w 4048125"/>
              <a:gd name="connsiteY1" fmla="*/ 0 h 2857510"/>
              <a:gd name="connsiteX2" fmla="*/ 3571865 w 4048125"/>
              <a:gd name="connsiteY2" fmla="*/ 0 h 2857510"/>
              <a:gd name="connsiteX3" fmla="*/ 4048125 w 4048125"/>
              <a:gd name="connsiteY3" fmla="*/ 476260 h 2857510"/>
              <a:gd name="connsiteX4" fmla="*/ 4048125 w 4048125"/>
              <a:gd name="connsiteY4" fmla="*/ 2600325 h 2857510"/>
              <a:gd name="connsiteX5" fmla="*/ 3571865 w 4048125"/>
              <a:gd name="connsiteY5" fmla="*/ 2857500 h 2857510"/>
              <a:gd name="connsiteX6" fmla="*/ 476260 w 4048125"/>
              <a:gd name="connsiteY6" fmla="*/ 2857500 h 2857510"/>
              <a:gd name="connsiteX7" fmla="*/ 0 w 4048125"/>
              <a:gd name="connsiteY7" fmla="*/ 2381240 h 2857510"/>
              <a:gd name="connsiteX8" fmla="*/ 0 w 4048125"/>
              <a:gd name="connsiteY8" fmla="*/ 476260 h 2857510"/>
              <a:gd name="connsiteX0" fmla="*/ 0 w 4048756"/>
              <a:gd name="connsiteY0" fmla="*/ 476260 h 2857500"/>
              <a:gd name="connsiteX1" fmla="*/ 476260 w 4048756"/>
              <a:gd name="connsiteY1" fmla="*/ 0 h 2857500"/>
              <a:gd name="connsiteX2" fmla="*/ 3571865 w 4048756"/>
              <a:gd name="connsiteY2" fmla="*/ 0 h 2857500"/>
              <a:gd name="connsiteX3" fmla="*/ 4048125 w 4048756"/>
              <a:gd name="connsiteY3" fmla="*/ 476260 h 2857500"/>
              <a:gd name="connsiteX4" fmla="*/ 4048125 w 4048756"/>
              <a:gd name="connsiteY4" fmla="*/ 2600325 h 2857500"/>
              <a:gd name="connsiteX5" fmla="*/ 3810000 w 4048756"/>
              <a:gd name="connsiteY5" fmla="*/ 2828925 h 2857500"/>
              <a:gd name="connsiteX6" fmla="*/ 476260 w 4048756"/>
              <a:gd name="connsiteY6" fmla="*/ 2857500 h 2857500"/>
              <a:gd name="connsiteX7" fmla="*/ 0 w 4048756"/>
              <a:gd name="connsiteY7" fmla="*/ 2381240 h 2857500"/>
              <a:gd name="connsiteX8" fmla="*/ 0 w 4048756"/>
              <a:gd name="connsiteY8" fmla="*/ 476260 h 2857500"/>
              <a:gd name="connsiteX0" fmla="*/ 0 w 4049827"/>
              <a:gd name="connsiteY0" fmla="*/ 476260 h 2857500"/>
              <a:gd name="connsiteX1" fmla="*/ 476260 w 4049827"/>
              <a:gd name="connsiteY1" fmla="*/ 0 h 2857500"/>
              <a:gd name="connsiteX2" fmla="*/ 3571865 w 4049827"/>
              <a:gd name="connsiteY2" fmla="*/ 0 h 2857500"/>
              <a:gd name="connsiteX3" fmla="*/ 4048125 w 4049827"/>
              <a:gd name="connsiteY3" fmla="*/ 476260 h 2857500"/>
              <a:gd name="connsiteX4" fmla="*/ 4048125 w 4049827"/>
              <a:gd name="connsiteY4" fmla="*/ 2600325 h 2857500"/>
              <a:gd name="connsiteX5" fmla="*/ 3821429 w 4049827"/>
              <a:gd name="connsiteY5" fmla="*/ 2846070 h 2857500"/>
              <a:gd name="connsiteX6" fmla="*/ 476260 w 4049827"/>
              <a:gd name="connsiteY6" fmla="*/ 2857500 h 2857500"/>
              <a:gd name="connsiteX7" fmla="*/ 0 w 4049827"/>
              <a:gd name="connsiteY7" fmla="*/ 2381240 h 2857500"/>
              <a:gd name="connsiteX8" fmla="*/ 0 w 4049827"/>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663"/>
              <a:gd name="connsiteX1" fmla="*/ 476260 w 4048125"/>
              <a:gd name="connsiteY1" fmla="*/ 0 h 2857663"/>
              <a:gd name="connsiteX2" fmla="*/ 3571865 w 4048125"/>
              <a:gd name="connsiteY2" fmla="*/ 0 h 2857663"/>
              <a:gd name="connsiteX3" fmla="*/ 4048125 w 4048125"/>
              <a:gd name="connsiteY3" fmla="*/ 476260 h 2857663"/>
              <a:gd name="connsiteX4" fmla="*/ 4048125 w 4048125"/>
              <a:gd name="connsiteY4" fmla="*/ 2600325 h 2857663"/>
              <a:gd name="connsiteX5" fmla="*/ 3821429 w 4048125"/>
              <a:gd name="connsiteY5" fmla="*/ 2846070 h 2857663"/>
              <a:gd name="connsiteX6" fmla="*/ 476260 w 4048125"/>
              <a:gd name="connsiteY6" fmla="*/ 2857500 h 2857663"/>
              <a:gd name="connsiteX7" fmla="*/ 0 w 4048125"/>
              <a:gd name="connsiteY7" fmla="*/ 2381240 h 2857663"/>
              <a:gd name="connsiteX8" fmla="*/ 0 w 4048125"/>
              <a:gd name="connsiteY8" fmla="*/ 476260 h 2857663"/>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00325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62237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3308"/>
              <a:gd name="connsiteY0" fmla="*/ 476260 h 2860357"/>
              <a:gd name="connsiteX1" fmla="*/ 476260 w 4053308"/>
              <a:gd name="connsiteY1" fmla="*/ 0 h 2860357"/>
              <a:gd name="connsiteX2" fmla="*/ 3571865 w 4053308"/>
              <a:gd name="connsiteY2" fmla="*/ 0 h 2860357"/>
              <a:gd name="connsiteX3" fmla="*/ 4048125 w 4053308"/>
              <a:gd name="connsiteY3" fmla="*/ 476260 h 2860357"/>
              <a:gd name="connsiteX4" fmla="*/ 4050505 w 4053308"/>
              <a:gd name="connsiteY4" fmla="*/ 2662238 h 2860357"/>
              <a:gd name="connsiteX5" fmla="*/ 3864291 w 4053308"/>
              <a:gd name="connsiteY5" fmla="*/ 2860357 h 2860357"/>
              <a:gd name="connsiteX6" fmla="*/ 476260 w 4053308"/>
              <a:gd name="connsiteY6" fmla="*/ 2857500 h 2860357"/>
              <a:gd name="connsiteX7" fmla="*/ 0 w 4053308"/>
              <a:gd name="connsiteY7" fmla="*/ 2381240 h 2860357"/>
              <a:gd name="connsiteX8" fmla="*/ 0 w 4053308"/>
              <a:gd name="connsiteY8" fmla="*/ 476260 h 2860357"/>
              <a:gd name="connsiteX0" fmla="*/ 0 w 4153339"/>
              <a:gd name="connsiteY0" fmla="*/ 476260 h 2860357"/>
              <a:gd name="connsiteX1" fmla="*/ 476260 w 4153339"/>
              <a:gd name="connsiteY1" fmla="*/ 0 h 2860357"/>
              <a:gd name="connsiteX2" fmla="*/ 3571865 w 4153339"/>
              <a:gd name="connsiteY2" fmla="*/ 0 h 2860357"/>
              <a:gd name="connsiteX3" fmla="*/ 4048125 w 4153339"/>
              <a:gd name="connsiteY3" fmla="*/ 476260 h 2860357"/>
              <a:gd name="connsiteX4" fmla="*/ 4050505 w 4153339"/>
              <a:gd name="connsiteY4" fmla="*/ 2662238 h 2860357"/>
              <a:gd name="connsiteX5" fmla="*/ 4053308 w 4153339"/>
              <a:gd name="connsiteY5" fmla="*/ 2860357 h 2860357"/>
              <a:gd name="connsiteX6" fmla="*/ 476260 w 4153339"/>
              <a:gd name="connsiteY6" fmla="*/ 2857500 h 2860357"/>
              <a:gd name="connsiteX7" fmla="*/ 0 w 4153339"/>
              <a:gd name="connsiteY7" fmla="*/ 2381240 h 2860357"/>
              <a:gd name="connsiteX8" fmla="*/ 0 w 4153339"/>
              <a:gd name="connsiteY8" fmla="*/ 476260 h 2860357"/>
              <a:gd name="connsiteX0" fmla="*/ 0 w 4055708"/>
              <a:gd name="connsiteY0" fmla="*/ 476260 h 2860357"/>
              <a:gd name="connsiteX1" fmla="*/ 476260 w 4055708"/>
              <a:gd name="connsiteY1" fmla="*/ 0 h 2860357"/>
              <a:gd name="connsiteX2" fmla="*/ 3571865 w 4055708"/>
              <a:gd name="connsiteY2" fmla="*/ 0 h 2860357"/>
              <a:gd name="connsiteX3" fmla="*/ 4048125 w 4055708"/>
              <a:gd name="connsiteY3" fmla="*/ 476260 h 2860357"/>
              <a:gd name="connsiteX4" fmla="*/ 4050505 w 4055708"/>
              <a:gd name="connsiteY4" fmla="*/ 2662238 h 2860357"/>
              <a:gd name="connsiteX5" fmla="*/ 4053308 w 4055708"/>
              <a:gd name="connsiteY5" fmla="*/ 2860357 h 2860357"/>
              <a:gd name="connsiteX6" fmla="*/ 476260 w 4055708"/>
              <a:gd name="connsiteY6" fmla="*/ 2857500 h 2860357"/>
              <a:gd name="connsiteX7" fmla="*/ 0 w 4055708"/>
              <a:gd name="connsiteY7" fmla="*/ 2381240 h 2860357"/>
              <a:gd name="connsiteX8" fmla="*/ 0 w 4055708"/>
              <a:gd name="connsiteY8" fmla="*/ 476260 h 286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5708" h="2860357">
                <a:moveTo>
                  <a:pt x="0" y="476260"/>
                </a:moveTo>
                <a:cubicBezTo>
                  <a:pt x="0" y="213229"/>
                  <a:pt x="213229" y="0"/>
                  <a:pt x="476260" y="0"/>
                </a:cubicBezTo>
                <a:lnTo>
                  <a:pt x="3571865" y="0"/>
                </a:lnTo>
                <a:cubicBezTo>
                  <a:pt x="3834896" y="0"/>
                  <a:pt x="4048125" y="213229"/>
                  <a:pt x="4048125" y="476260"/>
                </a:cubicBezTo>
                <a:cubicBezTo>
                  <a:pt x="4048918" y="1204919"/>
                  <a:pt x="4049712" y="1933579"/>
                  <a:pt x="4050505" y="2662238"/>
                </a:cubicBezTo>
                <a:cubicBezTo>
                  <a:pt x="4050505" y="2925269"/>
                  <a:pt x="4060029" y="2843213"/>
                  <a:pt x="4053308" y="2860357"/>
                </a:cubicBezTo>
                <a:lnTo>
                  <a:pt x="476260" y="2857500"/>
                </a:lnTo>
                <a:cubicBezTo>
                  <a:pt x="213229" y="2857500"/>
                  <a:pt x="0" y="2644271"/>
                  <a:pt x="0" y="2381240"/>
                </a:cubicBezTo>
                <a:lnTo>
                  <a:pt x="0" y="476260"/>
                </a:lnTo>
                <a:close/>
              </a:path>
            </a:pathLst>
          </a:custGeom>
        </p:spPr>
      </p:pic>
      <p:pic>
        <p:nvPicPr>
          <p:cNvPr id="13" name="Picture Placeholder 11">
            <a:extLst>
              <a:ext uri="{FF2B5EF4-FFF2-40B4-BE49-F238E27FC236}">
                <a16:creationId xmlns:a16="http://schemas.microsoft.com/office/drawing/2014/main" id="{5EA3197E-C2CB-1166-AE5B-0FDC8BC6D401}"/>
              </a:ext>
            </a:extLst>
          </p:cNvPr>
          <p:cNvPicPr>
            <a:picLocks noChangeAspect="1"/>
          </p:cNvPicPr>
          <p:nvPr/>
        </p:nvPicPr>
        <p:blipFill>
          <a:blip r:embed="rId4">
            <a:extLst>
              <a:ext uri="{28A0092B-C50C-407E-A947-70E740481C1C}">
                <a14:useLocalDpi xmlns:a14="http://schemas.microsoft.com/office/drawing/2010/main" val="0"/>
              </a:ext>
            </a:extLst>
          </a:blip>
          <a:srcRect l="2789" r="2789"/>
          <a:stretch/>
        </p:blipFill>
        <p:spPr>
          <a:xfrm>
            <a:off x="3835170" y="3310041"/>
            <a:ext cx="1816155" cy="1282945"/>
          </a:xfrm>
          <a:custGeom>
            <a:avLst/>
            <a:gdLst>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381240 h 2857500"/>
              <a:gd name="connsiteX5" fmla="*/ 3571865 w 4048125"/>
              <a:gd name="connsiteY5" fmla="*/ 285750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10"/>
              <a:gd name="connsiteX1" fmla="*/ 476260 w 4048125"/>
              <a:gd name="connsiteY1" fmla="*/ 0 h 2857510"/>
              <a:gd name="connsiteX2" fmla="*/ 3571865 w 4048125"/>
              <a:gd name="connsiteY2" fmla="*/ 0 h 2857510"/>
              <a:gd name="connsiteX3" fmla="*/ 4048125 w 4048125"/>
              <a:gd name="connsiteY3" fmla="*/ 476260 h 2857510"/>
              <a:gd name="connsiteX4" fmla="*/ 4048125 w 4048125"/>
              <a:gd name="connsiteY4" fmla="*/ 2600325 h 2857510"/>
              <a:gd name="connsiteX5" fmla="*/ 3571865 w 4048125"/>
              <a:gd name="connsiteY5" fmla="*/ 2857500 h 2857510"/>
              <a:gd name="connsiteX6" fmla="*/ 476260 w 4048125"/>
              <a:gd name="connsiteY6" fmla="*/ 2857500 h 2857510"/>
              <a:gd name="connsiteX7" fmla="*/ 0 w 4048125"/>
              <a:gd name="connsiteY7" fmla="*/ 2381240 h 2857510"/>
              <a:gd name="connsiteX8" fmla="*/ 0 w 4048125"/>
              <a:gd name="connsiteY8" fmla="*/ 476260 h 2857510"/>
              <a:gd name="connsiteX0" fmla="*/ 0 w 4048756"/>
              <a:gd name="connsiteY0" fmla="*/ 476260 h 2857500"/>
              <a:gd name="connsiteX1" fmla="*/ 476260 w 4048756"/>
              <a:gd name="connsiteY1" fmla="*/ 0 h 2857500"/>
              <a:gd name="connsiteX2" fmla="*/ 3571865 w 4048756"/>
              <a:gd name="connsiteY2" fmla="*/ 0 h 2857500"/>
              <a:gd name="connsiteX3" fmla="*/ 4048125 w 4048756"/>
              <a:gd name="connsiteY3" fmla="*/ 476260 h 2857500"/>
              <a:gd name="connsiteX4" fmla="*/ 4048125 w 4048756"/>
              <a:gd name="connsiteY4" fmla="*/ 2600325 h 2857500"/>
              <a:gd name="connsiteX5" fmla="*/ 3810000 w 4048756"/>
              <a:gd name="connsiteY5" fmla="*/ 2828925 h 2857500"/>
              <a:gd name="connsiteX6" fmla="*/ 476260 w 4048756"/>
              <a:gd name="connsiteY6" fmla="*/ 2857500 h 2857500"/>
              <a:gd name="connsiteX7" fmla="*/ 0 w 4048756"/>
              <a:gd name="connsiteY7" fmla="*/ 2381240 h 2857500"/>
              <a:gd name="connsiteX8" fmla="*/ 0 w 4048756"/>
              <a:gd name="connsiteY8" fmla="*/ 476260 h 2857500"/>
              <a:gd name="connsiteX0" fmla="*/ 0 w 4049827"/>
              <a:gd name="connsiteY0" fmla="*/ 476260 h 2857500"/>
              <a:gd name="connsiteX1" fmla="*/ 476260 w 4049827"/>
              <a:gd name="connsiteY1" fmla="*/ 0 h 2857500"/>
              <a:gd name="connsiteX2" fmla="*/ 3571865 w 4049827"/>
              <a:gd name="connsiteY2" fmla="*/ 0 h 2857500"/>
              <a:gd name="connsiteX3" fmla="*/ 4048125 w 4049827"/>
              <a:gd name="connsiteY3" fmla="*/ 476260 h 2857500"/>
              <a:gd name="connsiteX4" fmla="*/ 4048125 w 4049827"/>
              <a:gd name="connsiteY4" fmla="*/ 2600325 h 2857500"/>
              <a:gd name="connsiteX5" fmla="*/ 3821429 w 4049827"/>
              <a:gd name="connsiteY5" fmla="*/ 2846070 h 2857500"/>
              <a:gd name="connsiteX6" fmla="*/ 476260 w 4049827"/>
              <a:gd name="connsiteY6" fmla="*/ 2857500 h 2857500"/>
              <a:gd name="connsiteX7" fmla="*/ 0 w 4049827"/>
              <a:gd name="connsiteY7" fmla="*/ 2381240 h 2857500"/>
              <a:gd name="connsiteX8" fmla="*/ 0 w 4049827"/>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663"/>
              <a:gd name="connsiteX1" fmla="*/ 476260 w 4048125"/>
              <a:gd name="connsiteY1" fmla="*/ 0 h 2857663"/>
              <a:gd name="connsiteX2" fmla="*/ 3571865 w 4048125"/>
              <a:gd name="connsiteY2" fmla="*/ 0 h 2857663"/>
              <a:gd name="connsiteX3" fmla="*/ 4048125 w 4048125"/>
              <a:gd name="connsiteY3" fmla="*/ 476260 h 2857663"/>
              <a:gd name="connsiteX4" fmla="*/ 4048125 w 4048125"/>
              <a:gd name="connsiteY4" fmla="*/ 2600325 h 2857663"/>
              <a:gd name="connsiteX5" fmla="*/ 3821429 w 4048125"/>
              <a:gd name="connsiteY5" fmla="*/ 2846070 h 2857663"/>
              <a:gd name="connsiteX6" fmla="*/ 476260 w 4048125"/>
              <a:gd name="connsiteY6" fmla="*/ 2857500 h 2857663"/>
              <a:gd name="connsiteX7" fmla="*/ 0 w 4048125"/>
              <a:gd name="connsiteY7" fmla="*/ 2381240 h 2857663"/>
              <a:gd name="connsiteX8" fmla="*/ 0 w 4048125"/>
              <a:gd name="connsiteY8" fmla="*/ 476260 h 2857663"/>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00325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62237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3308"/>
              <a:gd name="connsiteY0" fmla="*/ 476260 h 2860357"/>
              <a:gd name="connsiteX1" fmla="*/ 476260 w 4053308"/>
              <a:gd name="connsiteY1" fmla="*/ 0 h 2860357"/>
              <a:gd name="connsiteX2" fmla="*/ 3571865 w 4053308"/>
              <a:gd name="connsiteY2" fmla="*/ 0 h 2860357"/>
              <a:gd name="connsiteX3" fmla="*/ 4048125 w 4053308"/>
              <a:gd name="connsiteY3" fmla="*/ 476260 h 2860357"/>
              <a:gd name="connsiteX4" fmla="*/ 4050505 w 4053308"/>
              <a:gd name="connsiteY4" fmla="*/ 2662238 h 2860357"/>
              <a:gd name="connsiteX5" fmla="*/ 3864291 w 4053308"/>
              <a:gd name="connsiteY5" fmla="*/ 2860357 h 2860357"/>
              <a:gd name="connsiteX6" fmla="*/ 476260 w 4053308"/>
              <a:gd name="connsiteY6" fmla="*/ 2857500 h 2860357"/>
              <a:gd name="connsiteX7" fmla="*/ 0 w 4053308"/>
              <a:gd name="connsiteY7" fmla="*/ 2381240 h 2860357"/>
              <a:gd name="connsiteX8" fmla="*/ 0 w 4053308"/>
              <a:gd name="connsiteY8" fmla="*/ 476260 h 2860357"/>
              <a:gd name="connsiteX0" fmla="*/ 0 w 4153339"/>
              <a:gd name="connsiteY0" fmla="*/ 476260 h 2860357"/>
              <a:gd name="connsiteX1" fmla="*/ 476260 w 4153339"/>
              <a:gd name="connsiteY1" fmla="*/ 0 h 2860357"/>
              <a:gd name="connsiteX2" fmla="*/ 3571865 w 4153339"/>
              <a:gd name="connsiteY2" fmla="*/ 0 h 2860357"/>
              <a:gd name="connsiteX3" fmla="*/ 4048125 w 4153339"/>
              <a:gd name="connsiteY3" fmla="*/ 476260 h 2860357"/>
              <a:gd name="connsiteX4" fmla="*/ 4050505 w 4153339"/>
              <a:gd name="connsiteY4" fmla="*/ 2662238 h 2860357"/>
              <a:gd name="connsiteX5" fmla="*/ 4053308 w 4153339"/>
              <a:gd name="connsiteY5" fmla="*/ 2860357 h 2860357"/>
              <a:gd name="connsiteX6" fmla="*/ 476260 w 4153339"/>
              <a:gd name="connsiteY6" fmla="*/ 2857500 h 2860357"/>
              <a:gd name="connsiteX7" fmla="*/ 0 w 4153339"/>
              <a:gd name="connsiteY7" fmla="*/ 2381240 h 2860357"/>
              <a:gd name="connsiteX8" fmla="*/ 0 w 4153339"/>
              <a:gd name="connsiteY8" fmla="*/ 476260 h 2860357"/>
              <a:gd name="connsiteX0" fmla="*/ 0 w 4055708"/>
              <a:gd name="connsiteY0" fmla="*/ 476260 h 2860357"/>
              <a:gd name="connsiteX1" fmla="*/ 476260 w 4055708"/>
              <a:gd name="connsiteY1" fmla="*/ 0 h 2860357"/>
              <a:gd name="connsiteX2" fmla="*/ 3571865 w 4055708"/>
              <a:gd name="connsiteY2" fmla="*/ 0 h 2860357"/>
              <a:gd name="connsiteX3" fmla="*/ 4048125 w 4055708"/>
              <a:gd name="connsiteY3" fmla="*/ 476260 h 2860357"/>
              <a:gd name="connsiteX4" fmla="*/ 4050505 w 4055708"/>
              <a:gd name="connsiteY4" fmla="*/ 2662238 h 2860357"/>
              <a:gd name="connsiteX5" fmla="*/ 4053308 w 4055708"/>
              <a:gd name="connsiteY5" fmla="*/ 2860357 h 2860357"/>
              <a:gd name="connsiteX6" fmla="*/ 476260 w 4055708"/>
              <a:gd name="connsiteY6" fmla="*/ 2857500 h 2860357"/>
              <a:gd name="connsiteX7" fmla="*/ 0 w 4055708"/>
              <a:gd name="connsiteY7" fmla="*/ 2381240 h 2860357"/>
              <a:gd name="connsiteX8" fmla="*/ 0 w 4055708"/>
              <a:gd name="connsiteY8" fmla="*/ 476260 h 286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5708" h="2860357">
                <a:moveTo>
                  <a:pt x="0" y="476260"/>
                </a:moveTo>
                <a:cubicBezTo>
                  <a:pt x="0" y="213229"/>
                  <a:pt x="213229" y="0"/>
                  <a:pt x="476260" y="0"/>
                </a:cubicBezTo>
                <a:lnTo>
                  <a:pt x="3571865" y="0"/>
                </a:lnTo>
                <a:cubicBezTo>
                  <a:pt x="3834896" y="0"/>
                  <a:pt x="4048125" y="213229"/>
                  <a:pt x="4048125" y="476260"/>
                </a:cubicBezTo>
                <a:cubicBezTo>
                  <a:pt x="4048918" y="1204919"/>
                  <a:pt x="4049712" y="1933579"/>
                  <a:pt x="4050505" y="2662238"/>
                </a:cubicBezTo>
                <a:cubicBezTo>
                  <a:pt x="4050505" y="2925269"/>
                  <a:pt x="4060029" y="2843213"/>
                  <a:pt x="4053308" y="2860357"/>
                </a:cubicBezTo>
                <a:lnTo>
                  <a:pt x="476260" y="2857500"/>
                </a:lnTo>
                <a:cubicBezTo>
                  <a:pt x="213229" y="2857500"/>
                  <a:pt x="0" y="2644271"/>
                  <a:pt x="0" y="2381240"/>
                </a:cubicBezTo>
                <a:lnTo>
                  <a:pt x="0" y="476260"/>
                </a:lnTo>
                <a:close/>
              </a:path>
            </a:pathLst>
          </a:custGeom>
        </p:spPr>
      </p:pic>
      <p:pic>
        <p:nvPicPr>
          <p:cNvPr id="14" name="Picture Placeholder 11">
            <a:extLst>
              <a:ext uri="{FF2B5EF4-FFF2-40B4-BE49-F238E27FC236}">
                <a16:creationId xmlns:a16="http://schemas.microsoft.com/office/drawing/2014/main" id="{E45D4C01-81ED-0376-F323-CBB133ACB1E9}"/>
              </a:ext>
            </a:extLst>
          </p:cNvPr>
          <p:cNvPicPr>
            <a:picLocks noChangeAspect="1"/>
          </p:cNvPicPr>
          <p:nvPr/>
        </p:nvPicPr>
        <p:blipFill>
          <a:blip r:embed="rId5">
            <a:extLst>
              <a:ext uri="{28A0092B-C50C-407E-A947-70E740481C1C}">
                <a14:useLocalDpi xmlns:a14="http://schemas.microsoft.com/office/drawing/2010/main" val="0"/>
              </a:ext>
            </a:extLst>
          </a:blip>
          <a:srcRect t="2906" b="2906"/>
          <a:stretch/>
        </p:blipFill>
        <p:spPr>
          <a:xfrm>
            <a:off x="6645404" y="3310041"/>
            <a:ext cx="1816155" cy="1282945"/>
          </a:xfrm>
          <a:custGeom>
            <a:avLst/>
            <a:gdLst>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381240 h 2857500"/>
              <a:gd name="connsiteX5" fmla="*/ 3571865 w 4048125"/>
              <a:gd name="connsiteY5" fmla="*/ 285750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10"/>
              <a:gd name="connsiteX1" fmla="*/ 476260 w 4048125"/>
              <a:gd name="connsiteY1" fmla="*/ 0 h 2857510"/>
              <a:gd name="connsiteX2" fmla="*/ 3571865 w 4048125"/>
              <a:gd name="connsiteY2" fmla="*/ 0 h 2857510"/>
              <a:gd name="connsiteX3" fmla="*/ 4048125 w 4048125"/>
              <a:gd name="connsiteY3" fmla="*/ 476260 h 2857510"/>
              <a:gd name="connsiteX4" fmla="*/ 4048125 w 4048125"/>
              <a:gd name="connsiteY4" fmla="*/ 2600325 h 2857510"/>
              <a:gd name="connsiteX5" fmla="*/ 3571865 w 4048125"/>
              <a:gd name="connsiteY5" fmla="*/ 2857500 h 2857510"/>
              <a:gd name="connsiteX6" fmla="*/ 476260 w 4048125"/>
              <a:gd name="connsiteY6" fmla="*/ 2857500 h 2857510"/>
              <a:gd name="connsiteX7" fmla="*/ 0 w 4048125"/>
              <a:gd name="connsiteY7" fmla="*/ 2381240 h 2857510"/>
              <a:gd name="connsiteX8" fmla="*/ 0 w 4048125"/>
              <a:gd name="connsiteY8" fmla="*/ 476260 h 2857510"/>
              <a:gd name="connsiteX0" fmla="*/ 0 w 4048756"/>
              <a:gd name="connsiteY0" fmla="*/ 476260 h 2857500"/>
              <a:gd name="connsiteX1" fmla="*/ 476260 w 4048756"/>
              <a:gd name="connsiteY1" fmla="*/ 0 h 2857500"/>
              <a:gd name="connsiteX2" fmla="*/ 3571865 w 4048756"/>
              <a:gd name="connsiteY2" fmla="*/ 0 h 2857500"/>
              <a:gd name="connsiteX3" fmla="*/ 4048125 w 4048756"/>
              <a:gd name="connsiteY3" fmla="*/ 476260 h 2857500"/>
              <a:gd name="connsiteX4" fmla="*/ 4048125 w 4048756"/>
              <a:gd name="connsiteY4" fmla="*/ 2600325 h 2857500"/>
              <a:gd name="connsiteX5" fmla="*/ 3810000 w 4048756"/>
              <a:gd name="connsiteY5" fmla="*/ 2828925 h 2857500"/>
              <a:gd name="connsiteX6" fmla="*/ 476260 w 4048756"/>
              <a:gd name="connsiteY6" fmla="*/ 2857500 h 2857500"/>
              <a:gd name="connsiteX7" fmla="*/ 0 w 4048756"/>
              <a:gd name="connsiteY7" fmla="*/ 2381240 h 2857500"/>
              <a:gd name="connsiteX8" fmla="*/ 0 w 4048756"/>
              <a:gd name="connsiteY8" fmla="*/ 476260 h 2857500"/>
              <a:gd name="connsiteX0" fmla="*/ 0 w 4049827"/>
              <a:gd name="connsiteY0" fmla="*/ 476260 h 2857500"/>
              <a:gd name="connsiteX1" fmla="*/ 476260 w 4049827"/>
              <a:gd name="connsiteY1" fmla="*/ 0 h 2857500"/>
              <a:gd name="connsiteX2" fmla="*/ 3571865 w 4049827"/>
              <a:gd name="connsiteY2" fmla="*/ 0 h 2857500"/>
              <a:gd name="connsiteX3" fmla="*/ 4048125 w 4049827"/>
              <a:gd name="connsiteY3" fmla="*/ 476260 h 2857500"/>
              <a:gd name="connsiteX4" fmla="*/ 4048125 w 4049827"/>
              <a:gd name="connsiteY4" fmla="*/ 2600325 h 2857500"/>
              <a:gd name="connsiteX5" fmla="*/ 3821429 w 4049827"/>
              <a:gd name="connsiteY5" fmla="*/ 2846070 h 2857500"/>
              <a:gd name="connsiteX6" fmla="*/ 476260 w 4049827"/>
              <a:gd name="connsiteY6" fmla="*/ 2857500 h 2857500"/>
              <a:gd name="connsiteX7" fmla="*/ 0 w 4049827"/>
              <a:gd name="connsiteY7" fmla="*/ 2381240 h 2857500"/>
              <a:gd name="connsiteX8" fmla="*/ 0 w 4049827"/>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663"/>
              <a:gd name="connsiteX1" fmla="*/ 476260 w 4048125"/>
              <a:gd name="connsiteY1" fmla="*/ 0 h 2857663"/>
              <a:gd name="connsiteX2" fmla="*/ 3571865 w 4048125"/>
              <a:gd name="connsiteY2" fmla="*/ 0 h 2857663"/>
              <a:gd name="connsiteX3" fmla="*/ 4048125 w 4048125"/>
              <a:gd name="connsiteY3" fmla="*/ 476260 h 2857663"/>
              <a:gd name="connsiteX4" fmla="*/ 4048125 w 4048125"/>
              <a:gd name="connsiteY4" fmla="*/ 2600325 h 2857663"/>
              <a:gd name="connsiteX5" fmla="*/ 3821429 w 4048125"/>
              <a:gd name="connsiteY5" fmla="*/ 2846070 h 2857663"/>
              <a:gd name="connsiteX6" fmla="*/ 476260 w 4048125"/>
              <a:gd name="connsiteY6" fmla="*/ 2857500 h 2857663"/>
              <a:gd name="connsiteX7" fmla="*/ 0 w 4048125"/>
              <a:gd name="connsiteY7" fmla="*/ 2381240 h 2857663"/>
              <a:gd name="connsiteX8" fmla="*/ 0 w 4048125"/>
              <a:gd name="connsiteY8" fmla="*/ 476260 h 2857663"/>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00325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62237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3308"/>
              <a:gd name="connsiteY0" fmla="*/ 476260 h 2860357"/>
              <a:gd name="connsiteX1" fmla="*/ 476260 w 4053308"/>
              <a:gd name="connsiteY1" fmla="*/ 0 h 2860357"/>
              <a:gd name="connsiteX2" fmla="*/ 3571865 w 4053308"/>
              <a:gd name="connsiteY2" fmla="*/ 0 h 2860357"/>
              <a:gd name="connsiteX3" fmla="*/ 4048125 w 4053308"/>
              <a:gd name="connsiteY3" fmla="*/ 476260 h 2860357"/>
              <a:gd name="connsiteX4" fmla="*/ 4050505 w 4053308"/>
              <a:gd name="connsiteY4" fmla="*/ 2662238 h 2860357"/>
              <a:gd name="connsiteX5" fmla="*/ 3864291 w 4053308"/>
              <a:gd name="connsiteY5" fmla="*/ 2860357 h 2860357"/>
              <a:gd name="connsiteX6" fmla="*/ 476260 w 4053308"/>
              <a:gd name="connsiteY6" fmla="*/ 2857500 h 2860357"/>
              <a:gd name="connsiteX7" fmla="*/ 0 w 4053308"/>
              <a:gd name="connsiteY7" fmla="*/ 2381240 h 2860357"/>
              <a:gd name="connsiteX8" fmla="*/ 0 w 4053308"/>
              <a:gd name="connsiteY8" fmla="*/ 476260 h 2860357"/>
              <a:gd name="connsiteX0" fmla="*/ 0 w 4153339"/>
              <a:gd name="connsiteY0" fmla="*/ 476260 h 2860357"/>
              <a:gd name="connsiteX1" fmla="*/ 476260 w 4153339"/>
              <a:gd name="connsiteY1" fmla="*/ 0 h 2860357"/>
              <a:gd name="connsiteX2" fmla="*/ 3571865 w 4153339"/>
              <a:gd name="connsiteY2" fmla="*/ 0 h 2860357"/>
              <a:gd name="connsiteX3" fmla="*/ 4048125 w 4153339"/>
              <a:gd name="connsiteY3" fmla="*/ 476260 h 2860357"/>
              <a:gd name="connsiteX4" fmla="*/ 4050505 w 4153339"/>
              <a:gd name="connsiteY4" fmla="*/ 2662238 h 2860357"/>
              <a:gd name="connsiteX5" fmla="*/ 4053308 w 4153339"/>
              <a:gd name="connsiteY5" fmla="*/ 2860357 h 2860357"/>
              <a:gd name="connsiteX6" fmla="*/ 476260 w 4153339"/>
              <a:gd name="connsiteY6" fmla="*/ 2857500 h 2860357"/>
              <a:gd name="connsiteX7" fmla="*/ 0 w 4153339"/>
              <a:gd name="connsiteY7" fmla="*/ 2381240 h 2860357"/>
              <a:gd name="connsiteX8" fmla="*/ 0 w 4153339"/>
              <a:gd name="connsiteY8" fmla="*/ 476260 h 2860357"/>
              <a:gd name="connsiteX0" fmla="*/ 0 w 4055708"/>
              <a:gd name="connsiteY0" fmla="*/ 476260 h 2860357"/>
              <a:gd name="connsiteX1" fmla="*/ 476260 w 4055708"/>
              <a:gd name="connsiteY1" fmla="*/ 0 h 2860357"/>
              <a:gd name="connsiteX2" fmla="*/ 3571865 w 4055708"/>
              <a:gd name="connsiteY2" fmla="*/ 0 h 2860357"/>
              <a:gd name="connsiteX3" fmla="*/ 4048125 w 4055708"/>
              <a:gd name="connsiteY3" fmla="*/ 476260 h 2860357"/>
              <a:gd name="connsiteX4" fmla="*/ 4050505 w 4055708"/>
              <a:gd name="connsiteY4" fmla="*/ 2662238 h 2860357"/>
              <a:gd name="connsiteX5" fmla="*/ 4053308 w 4055708"/>
              <a:gd name="connsiteY5" fmla="*/ 2860357 h 2860357"/>
              <a:gd name="connsiteX6" fmla="*/ 476260 w 4055708"/>
              <a:gd name="connsiteY6" fmla="*/ 2857500 h 2860357"/>
              <a:gd name="connsiteX7" fmla="*/ 0 w 4055708"/>
              <a:gd name="connsiteY7" fmla="*/ 2381240 h 2860357"/>
              <a:gd name="connsiteX8" fmla="*/ 0 w 4055708"/>
              <a:gd name="connsiteY8" fmla="*/ 476260 h 286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5708" h="2860357">
                <a:moveTo>
                  <a:pt x="0" y="476260"/>
                </a:moveTo>
                <a:cubicBezTo>
                  <a:pt x="0" y="213229"/>
                  <a:pt x="213229" y="0"/>
                  <a:pt x="476260" y="0"/>
                </a:cubicBezTo>
                <a:lnTo>
                  <a:pt x="3571865" y="0"/>
                </a:lnTo>
                <a:cubicBezTo>
                  <a:pt x="3834896" y="0"/>
                  <a:pt x="4048125" y="213229"/>
                  <a:pt x="4048125" y="476260"/>
                </a:cubicBezTo>
                <a:cubicBezTo>
                  <a:pt x="4048918" y="1204919"/>
                  <a:pt x="4049712" y="1933579"/>
                  <a:pt x="4050505" y="2662238"/>
                </a:cubicBezTo>
                <a:cubicBezTo>
                  <a:pt x="4050505" y="2925269"/>
                  <a:pt x="4060029" y="2843213"/>
                  <a:pt x="4053308" y="2860357"/>
                </a:cubicBezTo>
                <a:lnTo>
                  <a:pt x="476260" y="2857500"/>
                </a:lnTo>
                <a:cubicBezTo>
                  <a:pt x="213229" y="2857500"/>
                  <a:pt x="0" y="2644271"/>
                  <a:pt x="0" y="2381240"/>
                </a:cubicBezTo>
                <a:lnTo>
                  <a:pt x="0" y="476260"/>
                </a:lnTo>
                <a:close/>
              </a:path>
            </a:pathLst>
          </a:custGeom>
        </p:spPr>
      </p:pic>
      <p:pic>
        <p:nvPicPr>
          <p:cNvPr id="6" name="Picture 5" descr="A hand holding a person with a light bulb in the middle&#10;&#10;Description automatically generated">
            <a:extLst>
              <a:ext uri="{FF2B5EF4-FFF2-40B4-BE49-F238E27FC236}">
                <a16:creationId xmlns:a16="http://schemas.microsoft.com/office/drawing/2014/main" id="{6A3CDF9D-986C-FFFA-616B-777FFC390C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10517" y="1777396"/>
            <a:ext cx="1064644" cy="1064644"/>
          </a:xfrm>
          <a:prstGeom prst="rect">
            <a:avLst/>
          </a:prstGeom>
        </p:spPr>
      </p:pic>
      <p:pic>
        <p:nvPicPr>
          <p:cNvPr id="8" name="Picture Placeholder 15">
            <a:extLst>
              <a:ext uri="{FF2B5EF4-FFF2-40B4-BE49-F238E27FC236}">
                <a16:creationId xmlns:a16="http://schemas.microsoft.com/office/drawing/2014/main" id="{98C80FE0-F527-B6DE-61C1-8EDB76178653}"/>
              </a:ext>
            </a:extLst>
          </p:cNvPr>
          <p:cNvPicPr>
            <a:picLocks noChangeAspect="1"/>
          </p:cNvPicPr>
          <p:nvPr/>
        </p:nvPicPr>
        <p:blipFill>
          <a:blip r:embed="rId7">
            <a:extLst>
              <a:ext uri="{28A0092B-C50C-407E-A947-70E740481C1C}">
                <a14:useLocalDpi xmlns:a14="http://schemas.microsoft.com/office/drawing/2010/main" val="0"/>
              </a:ext>
            </a:extLst>
          </a:blip>
          <a:srcRect l="8863" r="8863"/>
          <a:stretch>
            <a:fillRect/>
          </a:stretch>
        </p:blipFill>
        <p:spPr>
          <a:xfrm>
            <a:off x="9442990" y="3310041"/>
            <a:ext cx="1834511" cy="1282945"/>
          </a:xfrm>
          <a:custGeom>
            <a:avLst/>
            <a:gdLst>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381240 h 2857500"/>
              <a:gd name="connsiteX5" fmla="*/ 3571865 w 4048125"/>
              <a:gd name="connsiteY5" fmla="*/ 285750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10"/>
              <a:gd name="connsiteX1" fmla="*/ 476260 w 4048125"/>
              <a:gd name="connsiteY1" fmla="*/ 0 h 2857510"/>
              <a:gd name="connsiteX2" fmla="*/ 3571865 w 4048125"/>
              <a:gd name="connsiteY2" fmla="*/ 0 h 2857510"/>
              <a:gd name="connsiteX3" fmla="*/ 4048125 w 4048125"/>
              <a:gd name="connsiteY3" fmla="*/ 476260 h 2857510"/>
              <a:gd name="connsiteX4" fmla="*/ 4048125 w 4048125"/>
              <a:gd name="connsiteY4" fmla="*/ 2600325 h 2857510"/>
              <a:gd name="connsiteX5" fmla="*/ 3571865 w 4048125"/>
              <a:gd name="connsiteY5" fmla="*/ 2857500 h 2857510"/>
              <a:gd name="connsiteX6" fmla="*/ 476260 w 4048125"/>
              <a:gd name="connsiteY6" fmla="*/ 2857500 h 2857510"/>
              <a:gd name="connsiteX7" fmla="*/ 0 w 4048125"/>
              <a:gd name="connsiteY7" fmla="*/ 2381240 h 2857510"/>
              <a:gd name="connsiteX8" fmla="*/ 0 w 4048125"/>
              <a:gd name="connsiteY8" fmla="*/ 476260 h 2857510"/>
              <a:gd name="connsiteX0" fmla="*/ 0 w 4048756"/>
              <a:gd name="connsiteY0" fmla="*/ 476260 h 2857500"/>
              <a:gd name="connsiteX1" fmla="*/ 476260 w 4048756"/>
              <a:gd name="connsiteY1" fmla="*/ 0 h 2857500"/>
              <a:gd name="connsiteX2" fmla="*/ 3571865 w 4048756"/>
              <a:gd name="connsiteY2" fmla="*/ 0 h 2857500"/>
              <a:gd name="connsiteX3" fmla="*/ 4048125 w 4048756"/>
              <a:gd name="connsiteY3" fmla="*/ 476260 h 2857500"/>
              <a:gd name="connsiteX4" fmla="*/ 4048125 w 4048756"/>
              <a:gd name="connsiteY4" fmla="*/ 2600325 h 2857500"/>
              <a:gd name="connsiteX5" fmla="*/ 3810000 w 4048756"/>
              <a:gd name="connsiteY5" fmla="*/ 2828925 h 2857500"/>
              <a:gd name="connsiteX6" fmla="*/ 476260 w 4048756"/>
              <a:gd name="connsiteY6" fmla="*/ 2857500 h 2857500"/>
              <a:gd name="connsiteX7" fmla="*/ 0 w 4048756"/>
              <a:gd name="connsiteY7" fmla="*/ 2381240 h 2857500"/>
              <a:gd name="connsiteX8" fmla="*/ 0 w 4048756"/>
              <a:gd name="connsiteY8" fmla="*/ 476260 h 2857500"/>
              <a:gd name="connsiteX0" fmla="*/ 0 w 4049827"/>
              <a:gd name="connsiteY0" fmla="*/ 476260 h 2857500"/>
              <a:gd name="connsiteX1" fmla="*/ 476260 w 4049827"/>
              <a:gd name="connsiteY1" fmla="*/ 0 h 2857500"/>
              <a:gd name="connsiteX2" fmla="*/ 3571865 w 4049827"/>
              <a:gd name="connsiteY2" fmla="*/ 0 h 2857500"/>
              <a:gd name="connsiteX3" fmla="*/ 4048125 w 4049827"/>
              <a:gd name="connsiteY3" fmla="*/ 476260 h 2857500"/>
              <a:gd name="connsiteX4" fmla="*/ 4048125 w 4049827"/>
              <a:gd name="connsiteY4" fmla="*/ 2600325 h 2857500"/>
              <a:gd name="connsiteX5" fmla="*/ 3821429 w 4049827"/>
              <a:gd name="connsiteY5" fmla="*/ 2846070 h 2857500"/>
              <a:gd name="connsiteX6" fmla="*/ 476260 w 4049827"/>
              <a:gd name="connsiteY6" fmla="*/ 2857500 h 2857500"/>
              <a:gd name="connsiteX7" fmla="*/ 0 w 4049827"/>
              <a:gd name="connsiteY7" fmla="*/ 2381240 h 2857500"/>
              <a:gd name="connsiteX8" fmla="*/ 0 w 4049827"/>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663"/>
              <a:gd name="connsiteX1" fmla="*/ 476260 w 4048125"/>
              <a:gd name="connsiteY1" fmla="*/ 0 h 2857663"/>
              <a:gd name="connsiteX2" fmla="*/ 3571865 w 4048125"/>
              <a:gd name="connsiteY2" fmla="*/ 0 h 2857663"/>
              <a:gd name="connsiteX3" fmla="*/ 4048125 w 4048125"/>
              <a:gd name="connsiteY3" fmla="*/ 476260 h 2857663"/>
              <a:gd name="connsiteX4" fmla="*/ 4048125 w 4048125"/>
              <a:gd name="connsiteY4" fmla="*/ 2600325 h 2857663"/>
              <a:gd name="connsiteX5" fmla="*/ 3821429 w 4048125"/>
              <a:gd name="connsiteY5" fmla="*/ 2846070 h 2857663"/>
              <a:gd name="connsiteX6" fmla="*/ 476260 w 4048125"/>
              <a:gd name="connsiteY6" fmla="*/ 2857500 h 2857663"/>
              <a:gd name="connsiteX7" fmla="*/ 0 w 4048125"/>
              <a:gd name="connsiteY7" fmla="*/ 2381240 h 2857663"/>
              <a:gd name="connsiteX8" fmla="*/ 0 w 4048125"/>
              <a:gd name="connsiteY8" fmla="*/ 476260 h 2857663"/>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48125"/>
              <a:gd name="connsiteY0" fmla="*/ 476260 h 2857500"/>
              <a:gd name="connsiteX1" fmla="*/ 476260 w 4048125"/>
              <a:gd name="connsiteY1" fmla="*/ 0 h 2857500"/>
              <a:gd name="connsiteX2" fmla="*/ 3571865 w 4048125"/>
              <a:gd name="connsiteY2" fmla="*/ 0 h 2857500"/>
              <a:gd name="connsiteX3" fmla="*/ 4048125 w 4048125"/>
              <a:gd name="connsiteY3" fmla="*/ 476260 h 2857500"/>
              <a:gd name="connsiteX4" fmla="*/ 4048125 w 4048125"/>
              <a:gd name="connsiteY4" fmla="*/ 2600325 h 2857500"/>
              <a:gd name="connsiteX5" fmla="*/ 3821429 w 4048125"/>
              <a:gd name="connsiteY5" fmla="*/ 2846070 h 2857500"/>
              <a:gd name="connsiteX6" fmla="*/ 476260 w 4048125"/>
              <a:gd name="connsiteY6" fmla="*/ 2857500 h 2857500"/>
              <a:gd name="connsiteX7" fmla="*/ 0 w 4048125"/>
              <a:gd name="connsiteY7" fmla="*/ 2381240 h 2857500"/>
              <a:gd name="connsiteX8" fmla="*/ 0 w 4048125"/>
              <a:gd name="connsiteY8" fmla="*/ 476260 h 2857500"/>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00325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1351"/>
              <a:gd name="connsiteY0" fmla="*/ 476260 h 2860357"/>
              <a:gd name="connsiteX1" fmla="*/ 476260 w 4051351"/>
              <a:gd name="connsiteY1" fmla="*/ 0 h 2860357"/>
              <a:gd name="connsiteX2" fmla="*/ 3571865 w 4051351"/>
              <a:gd name="connsiteY2" fmla="*/ 0 h 2860357"/>
              <a:gd name="connsiteX3" fmla="*/ 4048125 w 4051351"/>
              <a:gd name="connsiteY3" fmla="*/ 476260 h 2860357"/>
              <a:gd name="connsiteX4" fmla="*/ 4048125 w 4051351"/>
              <a:gd name="connsiteY4" fmla="*/ 2662237 h 2860357"/>
              <a:gd name="connsiteX5" fmla="*/ 3864291 w 4051351"/>
              <a:gd name="connsiteY5" fmla="*/ 2860357 h 2860357"/>
              <a:gd name="connsiteX6" fmla="*/ 476260 w 4051351"/>
              <a:gd name="connsiteY6" fmla="*/ 2857500 h 2860357"/>
              <a:gd name="connsiteX7" fmla="*/ 0 w 4051351"/>
              <a:gd name="connsiteY7" fmla="*/ 2381240 h 2860357"/>
              <a:gd name="connsiteX8" fmla="*/ 0 w 4051351"/>
              <a:gd name="connsiteY8" fmla="*/ 476260 h 2860357"/>
              <a:gd name="connsiteX0" fmla="*/ 0 w 4053308"/>
              <a:gd name="connsiteY0" fmla="*/ 476260 h 2860357"/>
              <a:gd name="connsiteX1" fmla="*/ 476260 w 4053308"/>
              <a:gd name="connsiteY1" fmla="*/ 0 h 2860357"/>
              <a:gd name="connsiteX2" fmla="*/ 3571865 w 4053308"/>
              <a:gd name="connsiteY2" fmla="*/ 0 h 2860357"/>
              <a:gd name="connsiteX3" fmla="*/ 4048125 w 4053308"/>
              <a:gd name="connsiteY3" fmla="*/ 476260 h 2860357"/>
              <a:gd name="connsiteX4" fmla="*/ 4050505 w 4053308"/>
              <a:gd name="connsiteY4" fmla="*/ 2662238 h 2860357"/>
              <a:gd name="connsiteX5" fmla="*/ 3864291 w 4053308"/>
              <a:gd name="connsiteY5" fmla="*/ 2860357 h 2860357"/>
              <a:gd name="connsiteX6" fmla="*/ 476260 w 4053308"/>
              <a:gd name="connsiteY6" fmla="*/ 2857500 h 2860357"/>
              <a:gd name="connsiteX7" fmla="*/ 0 w 4053308"/>
              <a:gd name="connsiteY7" fmla="*/ 2381240 h 2860357"/>
              <a:gd name="connsiteX8" fmla="*/ 0 w 4053308"/>
              <a:gd name="connsiteY8" fmla="*/ 476260 h 2860357"/>
              <a:gd name="connsiteX0" fmla="*/ 0 w 4153339"/>
              <a:gd name="connsiteY0" fmla="*/ 476260 h 2860357"/>
              <a:gd name="connsiteX1" fmla="*/ 476260 w 4153339"/>
              <a:gd name="connsiteY1" fmla="*/ 0 h 2860357"/>
              <a:gd name="connsiteX2" fmla="*/ 3571865 w 4153339"/>
              <a:gd name="connsiteY2" fmla="*/ 0 h 2860357"/>
              <a:gd name="connsiteX3" fmla="*/ 4048125 w 4153339"/>
              <a:gd name="connsiteY3" fmla="*/ 476260 h 2860357"/>
              <a:gd name="connsiteX4" fmla="*/ 4050505 w 4153339"/>
              <a:gd name="connsiteY4" fmla="*/ 2662238 h 2860357"/>
              <a:gd name="connsiteX5" fmla="*/ 4053308 w 4153339"/>
              <a:gd name="connsiteY5" fmla="*/ 2860357 h 2860357"/>
              <a:gd name="connsiteX6" fmla="*/ 476260 w 4153339"/>
              <a:gd name="connsiteY6" fmla="*/ 2857500 h 2860357"/>
              <a:gd name="connsiteX7" fmla="*/ 0 w 4153339"/>
              <a:gd name="connsiteY7" fmla="*/ 2381240 h 2860357"/>
              <a:gd name="connsiteX8" fmla="*/ 0 w 4153339"/>
              <a:gd name="connsiteY8" fmla="*/ 476260 h 2860357"/>
              <a:gd name="connsiteX0" fmla="*/ 0 w 4055708"/>
              <a:gd name="connsiteY0" fmla="*/ 476260 h 2860357"/>
              <a:gd name="connsiteX1" fmla="*/ 476260 w 4055708"/>
              <a:gd name="connsiteY1" fmla="*/ 0 h 2860357"/>
              <a:gd name="connsiteX2" fmla="*/ 3571865 w 4055708"/>
              <a:gd name="connsiteY2" fmla="*/ 0 h 2860357"/>
              <a:gd name="connsiteX3" fmla="*/ 4048125 w 4055708"/>
              <a:gd name="connsiteY3" fmla="*/ 476260 h 2860357"/>
              <a:gd name="connsiteX4" fmla="*/ 4050505 w 4055708"/>
              <a:gd name="connsiteY4" fmla="*/ 2662238 h 2860357"/>
              <a:gd name="connsiteX5" fmla="*/ 4053308 w 4055708"/>
              <a:gd name="connsiteY5" fmla="*/ 2860357 h 2860357"/>
              <a:gd name="connsiteX6" fmla="*/ 476260 w 4055708"/>
              <a:gd name="connsiteY6" fmla="*/ 2857500 h 2860357"/>
              <a:gd name="connsiteX7" fmla="*/ 0 w 4055708"/>
              <a:gd name="connsiteY7" fmla="*/ 2381240 h 2860357"/>
              <a:gd name="connsiteX8" fmla="*/ 0 w 4055708"/>
              <a:gd name="connsiteY8" fmla="*/ 476260 h 286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5708" h="2860357">
                <a:moveTo>
                  <a:pt x="0" y="476260"/>
                </a:moveTo>
                <a:cubicBezTo>
                  <a:pt x="0" y="213229"/>
                  <a:pt x="213229" y="0"/>
                  <a:pt x="476260" y="0"/>
                </a:cubicBezTo>
                <a:lnTo>
                  <a:pt x="3571865" y="0"/>
                </a:lnTo>
                <a:cubicBezTo>
                  <a:pt x="3834896" y="0"/>
                  <a:pt x="4048125" y="213229"/>
                  <a:pt x="4048125" y="476260"/>
                </a:cubicBezTo>
                <a:cubicBezTo>
                  <a:pt x="4048918" y="1204919"/>
                  <a:pt x="4049712" y="1933579"/>
                  <a:pt x="4050505" y="2662238"/>
                </a:cubicBezTo>
                <a:cubicBezTo>
                  <a:pt x="4050505" y="2925269"/>
                  <a:pt x="4060029" y="2843213"/>
                  <a:pt x="4053308" y="2860357"/>
                </a:cubicBezTo>
                <a:lnTo>
                  <a:pt x="476260" y="2857500"/>
                </a:lnTo>
                <a:cubicBezTo>
                  <a:pt x="213229" y="2857500"/>
                  <a:pt x="0" y="2644271"/>
                  <a:pt x="0" y="2381240"/>
                </a:cubicBezTo>
                <a:lnTo>
                  <a:pt x="0" y="476260"/>
                </a:lnTo>
                <a:close/>
              </a:path>
            </a:pathLst>
          </a:custGeom>
        </p:spPr>
      </p:pic>
    </p:spTree>
    <p:extLst>
      <p:ext uri="{BB962C8B-B14F-4D97-AF65-F5344CB8AC3E}">
        <p14:creationId xmlns:p14="http://schemas.microsoft.com/office/powerpoint/2010/main" val="252323423"/>
      </p:ext>
    </p:extLst>
  </p:cSld>
  <p:clrMapOvr>
    <a:masterClrMapping/>
  </p:clrMapOvr>
</p:sld>
</file>

<file path=ppt/theme/theme1.xml><?xml version="1.0" encoding="utf-8"?>
<a:theme xmlns:a="http://schemas.openxmlformats.org/drawingml/2006/main" name="Asure Theme">
  <a:themeElements>
    <a:clrScheme name="Asure">
      <a:dk1>
        <a:srgbClr val="111921"/>
      </a:dk1>
      <a:lt1>
        <a:srgbClr val="FFFFFF"/>
      </a:lt1>
      <a:dk2>
        <a:srgbClr val="717073"/>
      </a:dk2>
      <a:lt2>
        <a:srgbClr val="FFFEF9"/>
      </a:lt2>
      <a:accent1>
        <a:srgbClr val="068FBE"/>
      </a:accent1>
      <a:accent2>
        <a:srgbClr val="46C3D3"/>
      </a:accent2>
      <a:accent3>
        <a:srgbClr val="203265"/>
      </a:accent3>
      <a:accent4>
        <a:srgbClr val="E92A32"/>
      </a:accent4>
      <a:accent5>
        <a:srgbClr val="FDBE5D"/>
      </a:accent5>
      <a:accent6>
        <a:srgbClr val="7FBC42"/>
      </a:accent6>
      <a:hlink>
        <a:srgbClr val="213265"/>
      </a:hlink>
      <a:folHlink>
        <a:srgbClr val="E92A32"/>
      </a:folHlink>
    </a:clrScheme>
    <a:fontScheme name="Asure">
      <a:majorFont>
        <a:latin typeface="Montserra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ure PowerPoint Template v2024.07" id="{667783AD-C070-0F47-B862-E0093B240167}" vid="{1B01DD55-36CF-B04B-ABBB-FA7F583693B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2c903cb-171a-43c3-a6e8-8cf43b2b1405">
      <Terms xmlns="http://schemas.microsoft.com/office/infopath/2007/PartnerControls"/>
    </lcf76f155ced4ddcb4097134ff3c332f>
    <TaxCatchAll xmlns="28a4723a-3f6e-4e0f-9b00-1249cae6921b" xsi:nil="true"/>
    <Image xmlns="a2c903cb-171a-43c3-a6e8-8cf43b2b140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736CF2D5198C9448169A09B85010938" ma:contentTypeVersion="19" ma:contentTypeDescription="Create a new document." ma:contentTypeScope="" ma:versionID="fd89146a60862dcd89fb924cb066aacb">
  <xsd:schema xmlns:xsd="http://www.w3.org/2001/XMLSchema" xmlns:xs="http://www.w3.org/2001/XMLSchema" xmlns:p="http://schemas.microsoft.com/office/2006/metadata/properties" xmlns:ns2="a2c903cb-171a-43c3-a6e8-8cf43b2b1405" xmlns:ns3="28a4723a-3f6e-4e0f-9b00-1249cae6921b" targetNamespace="http://schemas.microsoft.com/office/2006/metadata/properties" ma:root="true" ma:fieldsID="2763709dd9d06bccccc5e912181d7cbb" ns2:_="" ns3:_="">
    <xsd:import namespace="a2c903cb-171a-43c3-a6e8-8cf43b2b1405"/>
    <xsd:import namespace="28a4723a-3f6e-4e0f-9b00-1249cae6921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lcf76f155ced4ddcb4097134ff3c332f" minOccurs="0"/>
                <xsd:element ref="ns3:TaxCatchAll" minOccurs="0"/>
                <xsd:element ref="ns2:Image" minOccurs="0"/>
                <xsd:element ref="ns2:MediaServiceSearchPropertie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c903cb-171a-43c3-a6e8-8cf43b2b14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e27cd83-a0f0-4d9b-b39b-272eaa35ef02" ma:termSetId="09814cd3-568e-fe90-9814-8d621ff8fb84" ma:anchorId="fba54fb3-c3e1-fe81-a776-ca4b69148c4d" ma:open="true" ma:isKeyword="false">
      <xsd:complexType>
        <xsd:sequence>
          <xsd:element ref="pc:Terms" minOccurs="0" maxOccurs="1"/>
        </xsd:sequence>
      </xsd:complexType>
    </xsd:element>
    <xsd:element name="Image" ma:index="23" nillable="true" ma:displayName="Image" ma:format="Thumbnail" ma:internalName="Image">
      <xsd:simpleType>
        <xsd:restriction base="dms:Unknown"/>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Location" ma:index="26"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8a4723a-3f6e-4e0f-9b00-1249cae6921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151d498e-b3a1-4bd2-985c-1165e1d02985}" ma:internalName="TaxCatchAll" ma:showField="CatchAllData" ma:web="28a4723a-3f6e-4e0f-9b00-1249cae6921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C84C641-9B15-4B88-A95A-9B0DA76297BA}">
  <ds:schemaRefs>
    <ds:schemaRef ds:uri="http://schemas.microsoft.com/sharepoint/v3/contenttype/forms"/>
  </ds:schemaRefs>
</ds:datastoreItem>
</file>

<file path=customXml/itemProps2.xml><?xml version="1.0" encoding="utf-8"?>
<ds:datastoreItem xmlns:ds="http://schemas.openxmlformats.org/officeDocument/2006/customXml" ds:itemID="{C96BB13B-96DC-47AD-B4D7-A37D9A0FDC79}">
  <ds:schemaRefs>
    <ds:schemaRef ds:uri="http://purl.org/dc/terms/"/>
    <ds:schemaRef ds:uri="a2c903cb-171a-43c3-a6e8-8cf43b2b1405"/>
    <ds:schemaRef ds:uri="http://purl.org/dc/elements/1.1/"/>
    <ds:schemaRef ds:uri="http://schemas.microsoft.com/office/2006/documentManagement/types"/>
    <ds:schemaRef ds:uri="http://schemas.microsoft.com/office/2006/metadata/properties"/>
    <ds:schemaRef ds:uri="http://schemas.microsoft.com/office/infopath/2007/PartnerControls"/>
    <ds:schemaRef ds:uri="http://www.w3.org/XML/1998/namespace"/>
    <ds:schemaRef ds:uri="http://schemas.openxmlformats.org/package/2006/metadata/core-properties"/>
    <ds:schemaRef ds:uri="28a4723a-3f6e-4e0f-9b00-1249cae6921b"/>
    <ds:schemaRef ds:uri="http://purl.org/dc/dcmitype/"/>
  </ds:schemaRefs>
</ds:datastoreItem>
</file>

<file path=customXml/itemProps3.xml><?xml version="1.0" encoding="utf-8"?>
<ds:datastoreItem xmlns:ds="http://schemas.openxmlformats.org/officeDocument/2006/customXml" ds:itemID="{8EEA4F63-D519-49EE-B68C-3E7443C08EF1}">
  <ds:schemaRefs>
    <ds:schemaRef ds:uri="28a4723a-3f6e-4e0f-9b00-1249cae6921b"/>
    <ds:schemaRef ds:uri="a2c903cb-171a-43c3-a6e8-8cf43b2b140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1784</TotalTime>
  <Words>2881</Words>
  <Application>Microsoft Macintosh PowerPoint</Application>
  <PresentationFormat>Widescreen</PresentationFormat>
  <Paragraphs>347</Paragraphs>
  <Slides>27</Slides>
  <Notes>19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Aptos</vt:lpstr>
      <vt:lpstr>Arial</vt:lpstr>
      <vt:lpstr>Avenir Next</vt:lpstr>
      <vt:lpstr>Avenir Next LT Pro</vt:lpstr>
      <vt:lpstr>Avenir Next LT Pro Light</vt:lpstr>
      <vt:lpstr>Calibri</vt:lpstr>
      <vt:lpstr>Calibri Light</vt:lpstr>
      <vt:lpstr>Montserrat</vt:lpstr>
      <vt:lpstr>Open Sans</vt:lpstr>
      <vt:lpstr>Wingdings</vt:lpstr>
      <vt:lpstr>Asure Theme</vt:lpstr>
      <vt:lpstr>Payroll &amp; HR Solutions  to Help You Grow</vt:lpstr>
      <vt:lpstr>Payroll &amp; HR Should be ”Asure” Thing</vt:lpstr>
      <vt:lpstr>Growth is Asure Thing Growth means more employees, more locations, more tax jurisdictions, and more HR laws. Asure can help small businesses grow because we fit that mold ourselves</vt:lpstr>
      <vt:lpstr>Asure’s Unique Support Model </vt:lpstr>
      <vt:lpstr>Data Security</vt:lpstr>
      <vt:lpstr>How do we ”Asure” Growth?</vt:lpstr>
      <vt:lpstr>How we Asure Growth for Small and Mid-Sized Businesses</vt:lpstr>
      <vt:lpstr>Managing Talent</vt:lpstr>
      <vt:lpstr>Managing Talent How Asure Can Help</vt:lpstr>
      <vt:lpstr>Payroll Solutions Tailored to Your Needs</vt:lpstr>
      <vt:lpstr>PowerPoint Presentation</vt:lpstr>
      <vt:lpstr>Time &amp; Attendance</vt:lpstr>
      <vt:lpstr>PowerPoint Presentation</vt:lpstr>
      <vt:lpstr>Staying Compliant</vt:lpstr>
      <vt:lpstr>Staying Compliant How Asure Can Help</vt:lpstr>
      <vt:lpstr>HR Compliance Services</vt:lpstr>
      <vt:lpstr>Benefits Administration</vt:lpstr>
      <vt:lpstr>Proactive Health Management</vt:lpstr>
      <vt:lpstr>ACA Filing Services</vt:lpstr>
      <vt:lpstr>Access to Capital</vt:lpstr>
      <vt:lpstr>Access to Capital How Asure Can Help</vt:lpstr>
      <vt:lpstr>Little Known Employer Tax Credits</vt:lpstr>
      <vt:lpstr>401(k) Tax Credits</vt:lpstr>
      <vt:lpstr>Small Business Lending</vt:lpstr>
      <vt:lpstr>Next Steps</vt:lpstr>
      <vt:lpstr>Schedule GROW Meeting  (Goals, Results, and Opportunities Workshop)</vt:lpstr>
      <vt:lpstr>PowerPoint Presentation</vt:lpstr>
    </vt:vector>
  </TitlesOfParts>
  <Company>Asure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Payroll &amp; HR Solutions  to Help You Grow</dc:title>
  <dc:creator>Alicia Bell</dc:creator>
  <cp:lastModifiedBy>Mike Vannoy</cp:lastModifiedBy>
  <cp:revision>2</cp:revision>
  <dcterms:created xsi:type="dcterms:W3CDTF">2024-07-18T16:44:54Z</dcterms:created>
  <dcterms:modified xsi:type="dcterms:W3CDTF">2024-10-04T20:21:52Z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0x010100F736CF2D5198C9448169A09B85010938</vt:lpwstr>
  </property>
  <property fmtid="{D5CDD505-2E9C-101B-9397-08002B2CF9AE}" pid="3" name="MediaServiceImageTags">
    <vt:lpwstr/>
  </property>
</Properties>
</file>